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89" r:id="rId5"/>
    <p:sldId id="290" r:id="rId6"/>
    <p:sldId id="258" r:id="rId7"/>
    <p:sldId id="282" r:id="rId8"/>
    <p:sldId id="291" r:id="rId9"/>
    <p:sldId id="284" r:id="rId10"/>
    <p:sldId id="292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519A4-C388-49FD-BC7F-1A4CA5CD1D99}" v="382" dt="2024-08-06T23:02:46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62" d="100"/>
          <a:sy n="62" d="100"/>
        </p:scale>
        <p:origin x="712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52E519A4-C388-49FD-BC7F-1A4CA5CD1D99}"/>
    <pc:docChg chg="undo redo custSel addSld delSld modSld sldOrd">
      <pc:chgData name="Michael Kuniega" userId="999f7fd1-0dc3-4cba-81fd-6a42a8d75a98" providerId="ADAL" clId="{52E519A4-C388-49FD-BC7F-1A4CA5CD1D99}" dt="2024-08-06T23:03:01.263" v="1110" actId="20577"/>
      <pc:docMkLst>
        <pc:docMk/>
      </pc:docMkLst>
      <pc:sldChg chg="modSp mod">
        <pc:chgData name="Michael Kuniega" userId="999f7fd1-0dc3-4cba-81fd-6a42a8d75a98" providerId="ADAL" clId="{52E519A4-C388-49FD-BC7F-1A4CA5CD1D99}" dt="2024-08-06T17:00:05.522" v="7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52E519A4-C388-49FD-BC7F-1A4CA5CD1D99}" dt="2024-08-06T17:00:05.522" v="7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52E519A4-C388-49FD-BC7F-1A4CA5CD1D99}" dt="2024-08-06T21:28:29.351" v="119" actId="20577"/>
        <pc:sldMkLst>
          <pc:docMk/>
          <pc:sldMk cId="4190655786" sldId="257"/>
        </pc:sldMkLst>
        <pc:spChg chg="mod">
          <ac:chgData name="Michael Kuniega" userId="999f7fd1-0dc3-4cba-81fd-6a42a8d75a98" providerId="ADAL" clId="{52E519A4-C388-49FD-BC7F-1A4CA5CD1D99}" dt="2024-08-06T21:25:51.020" v="81" actId="1076"/>
          <ac:spMkLst>
            <pc:docMk/>
            <pc:sldMk cId="4190655786" sldId="257"/>
            <ac:spMk id="2" creationId="{8E01C59E-0269-4562-98A3-84F58A21461D}"/>
          </ac:spMkLst>
        </pc:spChg>
        <pc:spChg chg="del">
          <ac:chgData name="Michael Kuniega" userId="999f7fd1-0dc3-4cba-81fd-6a42a8d75a98" providerId="ADAL" clId="{52E519A4-C388-49FD-BC7F-1A4CA5CD1D99}" dt="2024-08-06T21:23:35.193" v="14" actId="478"/>
          <ac:spMkLst>
            <pc:docMk/>
            <pc:sldMk cId="4190655786" sldId="257"/>
            <ac:spMk id="5" creationId="{AE885DDE-13AD-4F19-B5E6-206588C74B2E}"/>
          </ac:spMkLst>
        </pc:spChg>
        <pc:spChg chg="del">
          <ac:chgData name="Michael Kuniega" userId="999f7fd1-0dc3-4cba-81fd-6a42a8d75a98" providerId="ADAL" clId="{52E519A4-C388-49FD-BC7F-1A4CA5CD1D99}" dt="2024-08-06T21:23:35.193" v="14" actId="478"/>
          <ac:spMkLst>
            <pc:docMk/>
            <pc:sldMk cId="4190655786" sldId="257"/>
            <ac:spMk id="7" creationId="{7B29553F-92BC-E74C-09E7-E1F5EDDEAE8F}"/>
          </ac:spMkLst>
        </pc:spChg>
        <pc:spChg chg="del">
          <ac:chgData name="Michael Kuniega" userId="999f7fd1-0dc3-4cba-81fd-6a42a8d75a98" providerId="ADAL" clId="{52E519A4-C388-49FD-BC7F-1A4CA5CD1D99}" dt="2024-08-06T21:23:35.193" v="14" actId="478"/>
          <ac:spMkLst>
            <pc:docMk/>
            <pc:sldMk cId="4190655786" sldId="257"/>
            <ac:spMk id="12" creationId="{BFB38A32-CD75-05D1-DBB5-5C5A6FFE4465}"/>
          </ac:spMkLst>
        </pc:spChg>
        <pc:spChg chg="add mod">
          <ac:chgData name="Michael Kuniega" userId="999f7fd1-0dc3-4cba-81fd-6a42a8d75a98" providerId="ADAL" clId="{52E519A4-C388-49FD-BC7F-1A4CA5CD1D99}" dt="2024-08-06T21:26:59.976" v="100" actId="1035"/>
          <ac:spMkLst>
            <pc:docMk/>
            <pc:sldMk cId="4190655786" sldId="257"/>
            <ac:spMk id="40" creationId="{7EDB215B-F562-0989-68B3-896531640F8E}"/>
          </ac:spMkLst>
        </pc:spChg>
        <pc:spChg chg="add mod">
          <ac:chgData name="Michael Kuniega" userId="999f7fd1-0dc3-4cba-81fd-6a42a8d75a98" providerId="ADAL" clId="{52E519A4-C388-49FD-BC7F-1A4CA5CD1D99}" dt="2024-08-06T21:26:54.750" v="97" actId="1035"/>
          <ac:spMkLst>
            <pc:docMk/>
            <pc:sldMk cId="4190655786" sldId="257"/>
            <ac:spMk id="41" creationId="{0EC1F22B-C7A4-D452-3ADF-E3BA44261E2E}"/>
          </ac:spMkLst>
        </pc:spChg>
        <pc:spChg chg="add mod">
          <ac:chgData name="Michael Kuniega" userId="999f7fd1-0dc3-4cba-81fd-6a42a8d75a98" providerId="ADAL" clId="{52E519A4-C388-49FD-BC7F-1A4CA5CD1D99}" dt="2024-08-06T21:26:34.600" v="90" actId="1076"/>
          <ac:spMkLst>
            <pc:docMk/>
            <pc:sldMk cId="4190655786" sldId="257"/>
            <ac:spMk id="42" creationId="{2885BA69-3436-42EC-04CB-7116E17607C8}"/>
          </ac:spMkLst>
        </pc:spChg>
        <pc:spChg chg="add mod">
          <ac:chgData name="Michael Kuniega" userId="999f7fd1-0dc3-4cba-81fd-6a42a8d75a98" providerId="ADAL" clId="{52E519A4-C388-49FD-BC7F-1A4CA5CD1D99}" dt="2024-08-06T21:28:26.016" v="118" actId="20577"/>
          <ac:spMkLst>
            <pc:docMk/>
            <pc:sldMk cId="4190655786" sldId="257"/>
            <ac:spMk id="43" creationId="{8C5B5194-15DC-C9AB-DA30-48E393B94C95}"/>
          </ac:spMkLst>
        </pc:spChg>
        <pc:spChg chg="add mod">
          <ac:chgData name="Michael Kuniega" userId="999f7fd1-0dc3-4cba-81fd-6a42a8d75a98" providerId="ADAL" clId="{52E519A4-C388-49FD-BC7F-1A4CA5CD1D99}" dt="2024-08-06T21:28:07.632" v="112" actId="1076"/>
          <ac:spMkLst>
            <pc:docMk/>
            <pc:sldMk cId="4190655786" sldId="257"/>
            <ac:spMk id="44" creationId="{E4460A9F-9163-7F15-051C-4A86B91FC652}"/>
          </ac:spMkLst>
        </pc:spChg>
        <pc:spChg chg="add mod">
          <ac:chgData name="Michael Kuniega" userId="999f7fd1-0dc3-4cba-81fd-6a42a8d75a98" providerId="ADAL" clId="{52E519A4-C388-49FD-BC7F-1A4CA5CD1D99}" dt="2024-08-06T21:28:29.351" v="119" actId="20577"/>
          <ac:spMkLst>
            <pc:docMk/>
            <pc:sldMk cId="4190655786" sldId="257"/>
            <ac:spMk id="45" creationId="{64EE35E5-4B0F-37AF-C8F5-A6B5A8348FD2}"/>
          </ac:spMkLst>
        </pc:spChg>
        <pc:spChg chg="add mod">
          <ac:chgData name="Michael Kuniega" userId="999f7fd1-0dc3-4cba-81fd-6a42a8d75a98" providerId="ADAL" clId="{52E519A4-C388-49FD-BC7F-1A4CA5CD1D99}" dt="2024-08-06T21:28:22.062" v="117" actId="20577"/>
          <ac:spMkLst>
            <pc:docMk/>
            <pc:sldMk cId="4190655786" sldId="257"/>
            <ac:spMk id="46" creationId="{7E056A26-4A08-6171-C537-449F1D8184E3}"/>
          </ac:spMkLst>
        </pc:spChg>
        <pc:grpChg chg="del">
          <ac:chgData name="Michael Kuniega" userId="999f7fd1-0dc3-4cba-81fd-6a42a8d75a98" providerId="ADAL" clId="{52E519A4-C388-49FD-BC7F-1A4CA5CD1D99}" dt="2024-08-06T21:23:35.193" v="14" actId="478"/>
          <ac:grpSpMkLst>
            <pc:docMk/>
            <pc:sldMk cId="4190655786" sldId="257"/>
            <ac:grpSpMk id="28" creationId="{7BD5A926-019F-E69E-6569-6359B2858658}"/>
          </ac:grpSpMkLst>
        </pc:grpChg>
        <pc:grpChg chg="del">
          <ac:chgData name="Michael Kuniega" userId="999f7fd1-0dc3-4cba-81fd-6a42a8d75a98" providerId="ADAL" clId="{52E519A4-C388-49FD-BC7F-1A4CA5CD1D99}" dt="2024-08-06T21:23:35.193" v="14" actId="478"/>
          <ac:grpSpMkLst>
            <pc:docMk/>
            <pc:sldMk cId="4190655786" sldId="257"/>
            <ac:grpSpMk id="31" creationId="{6ADEE1F8-52CC-2C8C-5184-7CE749E0209B}"/>
          </ac:grpSpMkLst>
        </pc:grpChg>
        <pc:graphicFrameChg chg="del">
          <ac:chgData name="Michael Kuniega" userId="999f7fd1-0dc3-4cba-81fd-6a42a8d75a98" providerId="ADAL" clId="{52E519A4-C388-49FD-BC7F-1A4CA5CD1D99}" dt="2024-08-06T21:23:35.193" v="14" actId="478"/>
          <ac:graphicFrameMkLst>
            <pc:docMk/>
            <pc:sldMk cId="4190655786" sldId="257"/>
            <ac:graphicFrameMk id="32" creationId="{1DD49849-E38D-73E3-5CAA-CB83187B82E5}"/>
          </ac:graphicFrameMkLst>
        </pc:graphicFrameChg>
        <pc:graphicFrameChg chg="del">
          <ac:chgData name="Michael Kuniega" userId="999f7fd1-0dc3-4cba-81fd-6a42a8d75a98" providerId="ADAL" clId="{52E519A4-C388-49FD-BC7F-1A4CA5CD1D99}" dt="2024-08-06T21:23:35.193" v="14" actId="478"/>
          <ac:graphicFrameMkLst>
            <pc:docMk/>
            <pc:sldMk cId="4190655786" sldId="257"/>
            <ac:graphicFrameMk id="33" creationId="{4F4C9F30-1110-3BBC-11C4-7250AF78B5B7}"/>
          </ac:graphicFrameMkLst>
        </pc:graphicFrameChg>
        <pc:cxnChg chg="del">
          <ac:chgData name="Michael Kuniega" userId="999f7fd1-0dc3-4cba-81fd-6a42a8d75a98" providerId="ADAL" clId="{52E519A4-C388-49FD-BC7F-1A4CA5CD1D99}" dt="2024-08-06T21:23:30.139" v="13" actId="478"/>
          <ac:cxnSpMkLst>
            <pc:docMk/>
            <pc:sldMk cId="4190655786" sldId="257"/>
            <ac:cxnSpMk id="4" creationId="{95587E7B-063D-4A06-8B5B-E71F0144D601}"/>
          </ac:cxnSpMkLst>
        </pc:cxnChg>
        <pc:cxnChg chg="del">
          <ac:chgData name="Michael Kuniega" userId="999f7fd1-0dc3-4cba-81fd-6a42a8d75a98" providerId="ADAL" clId="{52E519A4-C388-49FD-BC7F-1A4CA5CD1D99}" dt="2024-08-06T21:23:35.193" v="14" actId="478"/>
          <ac:cxnSpMkLst>
            <pc:docMk/>
            <pc:sldMk cId="4190655786" sldId="257"/>
            <ac:cxnSpMk id="17" creationId="{2514DB68-056C-F961-60CE-333DE8D10F8D}"/>
          </ac:cxnSpMkLst>
        </pc:cxnChg>
        <pc:cxnChg chg="del">
          <ac:chgData name="Michael Kuniega" userId="999f7fd1-0dc3-4cba-81fd-6a42a8d75a98" providerId="ADAL" clId="{52E519A4-C388-49FD-BC7F-1A4CA5CD1D99}" dt="2024-08-06T21:23:35.193" v="14" actId="478"/>
          <ac:cxnSpMkLst>
            <pc:docMk/>
            <pc:sldMk cId="4190655786" sldId="257"/>
            <ac:cxnSpMk id="18" creationId="{98FABC97-C9A7-2DA4-4F7D-E420BD887874}"/>
          </ac:cxnSpMkLst>
        </pc:cxnChg>
        <pc:cxnChg chg="add mod">
          <ac:chgData name="Michael Kuniega" userId="999f7fd1-0dc3-4cba-81fd-6a42a8d75a98" providerId="ADAL" clId="{52E519A4-C388-49FD-BC7F-1A4CA5CD1D99}" dt="2024-08-06T21:25:42.972" v="80" actId="14100"/>
          <ac:cxnSpMkLst>
            <pc:docMk/>
            <pc:sldMk cId="4190655786" sldId="257"/>
            <ac:cxnSpMk id="35" creationId="{34C48041-9EFA-75A4-C2B8-CE70F60679F7}"/>
          </ac:cxnSpMkLst>
        </pc:cxnChg>
        <pc:cxnChg chg="add mod">
          <ac:chgData name="Michael Kuniega" userId="999f7fd1-0dc3-4cba-81fd-6a42a8d75a98" providerId="ADAL" clId="{52E519A4-C388-49FD-BC7F-1A4CA5CD1D99}" dt="2024-08-06T21:25:34.652" v="78" actId="1076"/>
          <ac:cxnSpMkLst>
            <pc:docMk/>
            <pc:sldMk cId="4190655786" sldId="257"/>
            <ac:cxnSpMk id="37" creationId="{C4EC05ED-D600-73B8-6AA8-8D32152E9EF5}"/>
          </ac:cxnSpMkLst>
        </pc:cxnChg>
      </pc:sldChg>
      <pc:sldChg chg="addSp delSp modSp mod ord">
        <pc:chgData name="Michael Kuniega" userId="999f7fd1-0dc3-4cba-81fd-6a42a8d75a98" providerId="ADAL" clId="{52E519A4-C388-49FD-BC7F-1A4CA5CD1D99}" dt="2024-08-06T22:34:28.966" v="693" actId="207"/>
        <pc:sldMkLst>
          <pc:docMk/>
          <pc:sldMk cId="1728673843" sldId="258"/>
        </pc:sldMkLst>
        <pc:spChg chg="mod">
          <ac:chgData name="Michael Kuniega" userId="999f7fd1-0dc3-4cba-81fd-6a42a8d75a98" providerId="ADAL" clId="{52E519A4-C388-49FD-BC7F-1A4CA5CD1D99}" dt="2024-08-06T22:34:28.966" v="693" actId="207"/>
          <ac:spMkLst>
            <pc:docMk/>
            <pc:sldMk cId="1728673843" sldId="258"/>
            <ac:spMk id="2" creationId="{8E01C59E-0269-4562-98A3-84F58A21461D}"/>
          </ac:spMkLst>
        </pc:spChg>
        <pc:spChg chg="del">
          <ac:chgData name="Michael Kuniega" userId="999f7fd1-0dc3-4cba-81fd-6a42a8d75a98" providerId="ADAL" clId="{52E519A4-C388-49FD-BC7F-1A4CA5CD1D99}" dt="2024-08-06T22:26:19.166" v="541" actId="478"/>
          <ac:spMkLst>
            <pc:docMk/>
            <pc:sldMk cId="1728673843" sldId="258"/>
            <ac:spMk id="4" creationId="{0C7D7493-B7E6-AA9B-3FC7-2FF1796C9AB2}"/>
          </ac:spMkLst>
        </pc:spChg>
        <pc:spChg chg="add mod">
          <ac:chgData name="Michael Kuniega" userId="999f7fd1-0dc3-4cba-81fd-6a42a8d75a98" providerId="ADAL" clId="{52E519A4-C388-49FD-BC7F-1A4CA5CD1D99}" dt="2024-08-06T22:30:29.744" v="665" actId="1076"/>
          <ac:spMkLst>
            <pc:docMk/>
            <pc:sldMk cId="1728673843" sldId="258"/>
            <ac:spMk id="23" creationId="{0BF3EEDA-F00B-CDD3-8B85-E26A7BBECBC2}"/>
          </ac:spMkLst>
        </pc:spChg>
        <pc:spChg chg="add mod">
          <ac:chgData name="Michael Kuniega" userId="999f7fd1-0dc3-4cba-81fd-6a42a8d75a98" providerId="ADAL" clId="{52E519A4-C388-49FD-BC7F-1A4CA5CD1D99}" dt="2024-08-06T22:30:29.744" v="665" actId="1076"/>
          <ac:spMkLst>
            <pc:docMk/>
            <pc:sldMk cId="1728673843" sldId="258"/>
            <ac:spMk id="24" creationId="{4301BEE7-4C66-1D8F-4E38-7BE8987C0BA2}"/>
          </ac:spMkLst>
        </pc:spChg>
        <pc:spChg chg="add mod">
          <ac:chgData name="Michael Kuniega" userId="999f7fd1-0dc3-4cba-81fd-6a42a8d75a98" providerId="ADAL" clId="{52E519A4-C388-49FD-BC7F-1A4CA5CD1D99}" dt="2024-08-06T22:31:16.807" v="679" actId="207"/>
          <ac:spMkLst>
            <pc:docMk/>
            <pc:sldMk cId="1728673843" sldId="258"/>
            <ac:spMk id="25" creationId="{3FF843DD-5342-5517-FFB5-B25ED180C37C}"/>
          </ac:spMkLst>
        </pc:spChg>
        <pc:spChg chg="add mod">
          <ac:chgData name="Michael Kuniega" userId="999f7fd1-0dc3-4cba-81fd-6a42a8d75a98" providerId="ADAL" clId="{52E519A4-C388-49FD-BC7F-1A4CA5CD1D99}" dt="2024-08-06T22:31:32.391" v="683" actId="207"/>
          <ac:spMkLst>
            <pc:docMk/>
            <pc:sldMk cId="1728673843" sldId="258"/>
            <ac:spMk id="26" creationId="{38F10DA8-0179-6A04-716C-9BD6E2FCEBF4}"/>
          </ac:spMkLst>
        </pc:spChg>
        <pc:spChg chg="add mod">
          <ac:chgData name="Michael Kuniega" userId="999f7fd1-0dc3-4cba-81fd-6a42a8d75a98" providerId="ADAL" clId="{52E519A4-C388-49FD-BC7F-1A4CA5CD1D99}" dt="2024-08-06T22:31:13.103" v="678" actId="207"/>
          <ac:spMkLst>
            <pc:docMk/>
            <pc:sldMk cId="1728673843" sldId="258"/>
            <ac:spMk id="27" creationId="{0145741D-0CD7-6EC5-8D8C-07949A76F5F9}"/>
          </ac:spMkLst>
        </pc:spChg>
        <pc:spChg chg="add mod">
          <ac:chgData name="Michael Kuniega" userId="999f7fd1-0dc3-4cba-81fd-6a42a8d75a98" providerId="ADAL" clId="{52E519A4-C388-49FD-BC7F-1A4CA5CD1D99}" dt="2024-08-06T22:31:09.851" v="677" actId="207"/>
          <ac:spMkLst>
            <pc:docMk/>
            <pc:sldMk cId="1728673843" sldId="258"/>
            <ac:spMk id="28" creationId="{0DA295BC-8333-A970-1D58-621B92468757}"/>
          </ac:spMkLst>
        </pc:spChg>
        <pc:spChg chg="add mod">
          <ac:chgData name="Michael Kuniega" userId="999f7fd1-0dc3-4cba-81fd-6a42a8d75a98" providerId="ADAL" clId="{52E519A4-C388-49FD-BC7F-1A4CA5CD1D99}" dt="2024-08-06T22:31:29.013" v="682" actId="207"/>
          <ac:spMkLst>
            <pc:docMk/>
            <pc:sldMk cId="1728673843" sldId="258"/>
            <ac:spMk id="29" creationId="{50437B01-3C9B-FC58-B80D-4EABBF7F4DC3}"/>
          </ac:spMkLst>
        </pc:spChg>
        <pc:spChg chg="add del mod">
          <ac:chgData name="Michael Kuniega" userId="999f7fd1-0dc3-4cba-81fd-6a42a8d75a98" providerId="ADAL" clId="{52E519A4-C388-49FD-BC7F-1A4CA5CD1D99}" dt="2024-08-06T22:30:58.614" v="675" actId="478"/>
          <ac:spMkLst>
            <pc:docMk/>
            <pc:sldMk cId="1728673843" sldId="258"/>
            <ac:spMk id="30" creationId="{6FEBF550-5D67-1F8E-B3ED-FA428BB82CF8}"/>
          </ac:spMkLst>
        </pc:spChg>
        <pc:spChg chg="add mod">
          <ac:chgData name="Michael Kuniega" userId="999f7fd1-0dc3-4cba-81fd-6a42a8d75a98" providerId="ADAL" clId="{52E519A4-C388-49FD-BC7F-1A4CA5CD1D99}" dt="2024-08-06T22:30:29.744" v="665" actId="1076"/>
          <ac:spMkLst>
            <pc:docMk/>
            <pc:sldMk cId="1728673843" sldId="258"/>
            <ac:spMk id="31" creationId="{C114E0C1-D014-C51D-497F-D56B61B583C8}"/>
          </ac:spMkLst>
        </pc:spChg>
        <pc:spChg chg="add mod">
          <ac:chgData name="Michael Kuniega" userId="999f7fd1-0dc3-4cba-81fd-6a42a8d75a98" providerId="ADAL" clId="{52E519A4-C388-49FD-BC7F-1A4CA5CD1D99}" dt="2024-08-06T22:31:25.532" v="681" actId="207"/>
          <ac:spMkLst>
            <pc:docMk/>
            <pc:sldMk cId="1728673843" sldId="258"/>
            <ac:spMk id="32" creationId="{83735A2C-873E-15C7-D97B-36FEACCEF972}"/>
          </ac:spMkLst>
        </pc:spChg>
        <pc:spChg chg="add del mod">
          <ac:chgData name="Michael Kuniega" userId="999f7fd1-0dc3-4cba-81fd-6a42a8d75a98" providerId="ADAL" clId="{52E519A4-C388-49FD-BC7F-1A4CA5CD1D99}" dt="2024-08-06T22:30:54.324" v="674" actId="478"/>
          <ac:spMkLst>
            <pc:docMk/>
            <pc:sldMk cId="1728673843" sldId="258"/>
            <ac:spMk id="33" creationId="{B0759DB1-EDF0-B059-1C8C-8CB6782DB206}"/>
          </ac:spMkLst>
        </pc:spChg>
        <pc:spChg chg="add mod">
          <ac:chgData name="Michael Kuniega" userId="999f7fd1-0dc3-4cba-81fd-6a42a8d75a98" providerId="ADAL" clId="{52E519A4-C388-49FD-BC7F-1A4CA5CD1D99}" dt="2024-08-06T22:31:04.988" v="676" actId="207"/>
          <ac:spMkLst>
            <pc:docMk/>
            <pc:sldMk cId="1728673843" sldId="258"/>
            <ac:spMk id="34" creationId="{6C9D258E-0FD9-C917-A01C-1808E0E83A2F}"/>
          </ac:spMkLst>
        </pc:spChg>
        <pc:spChg chg="add mod">
          <ac:chgData name="Michael Kuniega" userId="999f7fd1-0dc3-4cba-81fd-6a42a8d75a98" providerId="ADAL" clId="{52E519A4-C388-49FD-BC7F-1A4CA5CD1D99}" dt="2024-08-06T22:31:20.892" v="680" actId="207"/>
          <ac:spMkLst>
            <pc:docMk/>
            <pc:sldMk cId="1728673843" sldId="258"/>
            <ac:spMk id="35" creationId="{9E947048-261A-A41D-CFED-D0B2563EDE10}"/>
          </ac:spMkLst>
        </pc:spChg>
        <pc:grpChg chg="del">
          <ac:chgData name="Michael Kuniega" userId="999f7fd1-0dc3-4cba-81fd-6a42a8d75a98" providerId="ADAL" clId="{52E519A4-C388-49FD-BC7F-1A4CA5CD1D99}" dt="2024-08-06T22:26:19.166" v="541" actId="478"/>
          <ac:grpSpMkLst>
            <pc:docMk/>
            <pc:sldMk cId="1728673843" sldId="258"/>
            <ac:grpSpMk id="5" creationId="{05995C1C-2968-4749-65B4-5063BC8FC0CE}"/>
          </ac:grpSpMkLst>
        </pc:grpChg>
        <pc:inkChg chg="add del">
          <ac:chgData name="Michael Kuniega" userId="999f7fd1-0dc3-4cba-81fd-6a42a8d75a98" providerId="ADAL" clId="{52E519A4-C388-49FD-BC7F-1A4CA5CD1D99}" dt="2024-08-06T22:32:14.312" v="685"/>
          <ac:inkMkLst>
            <pc:docMk/>
            <pc:sldMk cId="1728673843" sldId="258"/>
            <ac:inkMk id="36" creationId="{129ADCD2-34D3-8F55-21D0-42AECEFF0422}"/>
          </ac:inkMkLst>
        </pc:inkChg>
        <pc:inkChg chg="add">
          <ac:chgData name="Michael Kuniega" userId="999f7fd1-0dc3-4cba-81fd-6a42a8d75a98" providerId="ADAL" clId="{52E519A4-C388-49FD-BC7F-1A4CA5CD1D99}" dt="2024-08-06T22:32:23.572" v="686" actId="9405"/>
          <ac:inkMkLst>
            <pc:docMk/>
            <pc:sldMk cId="1728673843" sldId="258"/>
            <ac:inkMk id="37" creationId="{24A33905-C922-84DD-58A6-80E354485CD8}"/>
          </ac:inkMkLst>
        </pc:inkChg>
        <pc:inkChg chg="add">
          <ac:chgData name="Michael Kuniega" userId="999f7fd1-0dc3-4cba-81fd-6a42a8d75a98" providerId="ADAL" clId="{52E519A4-C388-49FD-BC7F-1A4CA5CD1D99}" dt="2024-08-06T22:32:46.198" v="687" actId="9405"/>
          <ac:inkMkLst>
            <pc:docMk/>
            <pc:sldMk cId="1728673843" sldId="258"/>
            <ac:inkMk id="38" creationId="{1545040D-456B-183B-2B02-858D5F77AAD8}"/>
          </ac:inkMkLst>
        </pc:inkChg>
        <pc:inkChg chg="add del">
          <ac:chgData name="Michael Kuniega" userId="999f7fd1-0dc3-4cba-81fd-6a42a8d75a98" providerId="ADAL" clId="{52E519A4-C388-49FD-BC7F-1A4CA5CD1D99}" dt="2024-08-06T22:33:51.775" v="689"/>
          <ac:inkMkLst>
            <pc:docMk/>
            <pc:sldMk cId="1728673843" sldId="258"/>
            <ac:inkMk id="39" creationId="{DBEF068D-62AE-69C6-2036-1AFC40541630}"/>
          </ac:inkMkLst>
        </pc:inkChg>
        <pc:inkChg chg="add del">
          <ac:chgData name="Michael Kuniega" userId="999f7fd1-0dc3-4cba-81fd-6a42a8d75a98" providerId="ADAL" clId="{52E519A4-C388-49FD-BC7F-1A4CA5CD1D99}" dt="2024-08-06T22:34:04.038" v="692"/>
          <ac:inkMkLst>
            <pc:docMk/>
            <pc:sldMk cId="1728673843" sldId="258"/>
            <ac:inkMk id="40" creationId="{BFABEFFE-89D1-BF35-1554-888F7E9187E2}"/>
          </ac:inkMkLst>
        </pc:inkChg>
        <pc:inkChg chg="add">
          <ac:chgData name="Michael Kuniega" userId="999f7fd1-0dc3-4cba-81fd-6a42a8d75a98" providerId="ADAL" clId="{52E519A4-C388-49FD-BC7F-1A4CA5CD1D99}" dt="2024-08-06T22:33:56.657" v="691" actId="9405"/>
          <ac:inkMkLst>
            <pc:docMk/>
            <pc:sldMk cId="1728673843" sldId="258"/>
            <ac:inkMk id="41" creationId="{F3FB3E1B-07B9-6D19-0B0B-74E07F16FF4E}"/>
          </ac:inkMkLst>
        </pc:inkChg>
      </pc:sldChg>
      <pc:sldChg chg="addSp delSp modSp mod">
        <pc:chgData name="Michael Kuniega" userId="999f7fd1-0dc3-4cba-81fd-6a42a8d75a98" providerId="ADAL" clId="{52E519A4-C388-49FD-BC7F-1A4CA5CD1D99}" dt="2024-08-06T21:32:21.066" v="163" actId="1076"/>
        <pc:sldMkLst>
          <pc:docMk/>
          <pc:sldMk cId="3516855622" sldId="259"/>
        </pc:sldMkLst>
        <pc:spChg chg="del">
          <ac:chgData name="Michael Kuniega" userId="999f7fd1-0dc3-4cba-81fd-6a42a8d75a98" providerId="ADAL" clId="{52E519A4-C388-49FD-BC7F-1A4CA5CD1D99}" dt="2024-08-06T21:28:56.646" v="122" actId="478"/>
          <ac:spMkLst>
            <pc:docMk/>
            <pc:sldMk cId="3516855622" sldId="259"/>
            <ac:spMk id="3" creationId="{F6B7FF7E-A09D-04BC-801C-BC0CC569E105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4" creationId="{2EEAE0C3-64A7-1558-34C1-57D556369F57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5" creationId="{D10D9D67-64D8-9C50-3CE8-840B2AC32828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6" creationId="{6BE6795D-F9B5-5F83-CDD6-5285BD7D8288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7" creationId="{84796A44-A73C-E810-05D6-48BD42A3D53A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8" creationId="{47BA5887-1F65-CAE9-47C5-D7198A6B08FA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69" creationId="{8E76AD4F-1E5C-8607-EDA9-9954AD318120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0" creationId="{26F7CF6D-7F56-2F99-211E-B483FAAE511C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1" creationId="{9A32D99C-C5FE-D54A-3283-CB5C6A2BAECE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2" creationId="{1D103468-90B5-CC1B-DAC3-99741EF7A28F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3" creationId="{5F93D40B-8C3E-46BD-866D-92A72EDA122F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4" creationId="{89166228-1973-AC31-4C2D-3893C2595106}"/>
          </ac:spMkLst>
        </pc:spChg>
        <pc:spChg chg="add del mod">
          <ac:chgData name="Michael Kuniega" userId="999f7fd1-0dc3-4cba-81fd-6a42a8d75a98" providerId="ADAL" clId="{52E519A4-C388-49FD-BC7F-1A4CA5CD1D99}" dt="2024-08-06T21:29:41.065" v="141" actId="478"/>
          <ac:spMkLst>
            <pc:docMk/>
            <pc:sldMk cId="3516855622" sldId="259"/>
            <ac:spMk id="49175" creationId="{E599808E-75CD-0A27-8FD0-03504CC61E5C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6" creationId="{C8896D2D-8028-93AD-D2A2-30AC842A67C3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7" creationId="{97E5D500-C7DD-836E-1148-186676243740}"/>
          </ac:spMkLst>
        </pc:spChg>
        <pc:spChg chg="add mod">
          <ac:chgData name="Michael Kuniega" userId="999f7fd1-0dc3-4cba-81fd-6a42a8d75a98" providerId="ADAL" clId="{52E519A4-C388-49FD-BC7F-1A4CA5CD1D99}" dt="2024-08-06T21:29:26.047" v="139"/>
          <ac:spMkLst>
            <pc:docMk/>
            <pc:sldMk cId="3516855622" sldId="259"/>
            <ac:spMk id="49178" creationId="{BD50B016-2409-9572-77BD-91B25A8B80D9}"/>
          </ac:spMkLst>
        </pc:spChg>
        <pc:spChg chg="add del mod">
          <ac:chgData name="Michael Kuniega" userId="999f7fd1-0dc3-4cba-81fd-6a42a8d75a98" providerId="ADAL" clId="{52E519A4-C388-49FD-BC7F-1A4CA5CD1D99}" dt="2024-08-06T21:29:56.407" v="144" actId="478"/>
          <ac:spMkLst>
            <pc:docMk/>
            <pc:sldMk cId="3516855622" sldId="259"/>
            <ac:spMk id="49179" creationId="{D14A5BD6-437F-383B-5EB7-0AA05829F414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0" creationId="{EF03B040-B86D-8F17-C567-9F95EE4C22A9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1" creationId="{655F2126-E990-D02A-3731-FCF33E21F248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2" creationId="{F773A376-E856-AE71-A5DC-5F4474873124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3" creationId="{5FD9DE20-355E-4EF2-EE91-73C9542A0F28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4" creationId="{AF4B9B3F-7BE2-572A-013C-54A3E4EF785E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5" creationId="{548AE31F-28A1-CFBD-DCCA-CA565F233E2E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6" creationId="{E39FBA0C-DFF1-3AF5-0D74-59C50C663671}"/>
          </ac:spMkLst>
        </pc:spChg>
        <pc:spChg chg="add mod or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7" creationId="{1C85985D-400C-A48A-F749-79E1106FF5A2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88" creationId="{D40C78DF-8668-9A52-573A-66701943E49F}"/>
          </ac:spMkLst>
        </pc:spChg>
        <pc:spChg chg="add del mod">
          <ac:chgData name="Michael Kuniega" userId="999f7fd1-0dc3-4cba-81fd-6a42a8d75a98" providerId="ADAL" clId="{52E519A4-C388-49FD-BC7F-1A4CA5CD1D99}" dt="2024-08-06T21:32:05.547" v="162" actId="478"/>
          <ac:spMkLst>
            <pc:docMk/>
            <pc:sldMk cId="3516855622" sldId="259"/>
            <ac:spMk id="49189" creationId="{38E0F05E-6EF9-B258-8ACF-7B0C20AC7853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90" creationId="{DF40D52A-85A1-698F-C77B-4F9299D5F5CE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91" creationId="{C80A3749-423D-0202-5DC8-0324118AB678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92" creationId="{64488606-6569-761D-E45B-BB9408B7AF4C}"/>
          </ac:spMkLst>
        </pc:spChg>
        <pc:spChg chg="add mod">
          <ac:chgData name="Michael Kuniega" userId="999f7fd1-0dc3-4cba-81fd-6a42a8d75a98" providerId="ADAL" clId="{52E519A4-C388-49FD-BC7F-1A4CA5CD1D99}" dt="2024-08-06T21:32:21.066" v="163" actId="1076"/>
          <ac:spMkLst>
            <pc:docMk/>
            <pc:sldMk cId="3516855622" sldId="259"/>
            <ac:spMk id="49193" creationId="{B2D9B298-0DB3-2206-F55D-643B955DA56D}"/>
          </ac:spMkLst>
        </pc:spChg>
        <pc:spChg chg="mod">
          <ac:chgData name="Michael Kuniega" userId="999f7fd1-0dc3-4cba-81fd-6a42a8d75a98" providerId="ADAL" clId="{52E519A4-C388-49FD-BC7F-1A4CA5CD1D99}" dt="2024-08-06T21:29:22.866" v="138" actId="20577"/>
          <ac:spMkLst>
            <pc:docMk/>
            <pc:sldMk cId="3516855622" sldId="259"/>
            <ac:spMk id="49198" creationId="{F8A38A27-7FE8-4537-B6BB-0A1D1A450E16}"/>
          </ac:spMkLst>
        </pc:s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45" creationId="{4661EA37-3856-8D70-2E97-2199A8F2E7B5}"/>
          </ac:grpSpMkLst>
        </pc:gr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52" creationId="{FBD6B7D7-B4DF-CB99-7AE5-B72B7F3A0BB3}"/>
          </ac:grpSpMkLst>
        </pc:gr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56" creationId="{DD7191B4-1517-4DB6-B56B-8D23C50061B1}"/>
          </ac:grpSpMkLst>
        </pc:gr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60" creationId="{6DCDE51F-AA0A-668B-B433-8C25BF6FF15F}"/>
          </ac:grpSpMkLst>
        </pc:gr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63" creationId="{B0B283A3-1FAA-7658-09AC-FB6EDB53F689}"/>
          </ac:grpSpMkLst>
        </pc:grpChg>
        <pc:grpChg chg="del">
          <ac:chgData name="Michael Kuniega" userId="999f7fd1-0dc3-4cba-81fd-6a42a8d75a98" providerId="ADAL" clId="{52E519A4-C388-49FD-BC7F-1A4CA5CD1D99}" dt="2024-08-06T21:28:56.646" v="122" actId="478"/>
          <ac:grpSpMkLst>
            <pc:docMk/>
            <pc:sldMk cId="3516855622" sldId="259"/>
            <ac:grpSpMk id="49156" creationId="{7BB8D47A-CF09-683D-1FA3-F5FB2E2535D1}"/>
          </ac:grpSpMkLst>
        </pc:grp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46" creationId="{2715ED00-BB16-64BD-2995-6C6B7CEB6516}"/>
          </ac:inkMkLst>
        </pc:ink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47" creationId="{EDC46EB5-6BD8-D144-70F5-7AC68A3AE089}"/>
          </ac:inkMkLst>
        </pc:ink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48" creationId="{FBB29216-91E6-4157-FAAD-A23A638A83B0}"/>
          </ac:inkMkLst>
        </pc:ink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53" creationId="{619B06C0-A092-928D-BE70-A83442B89939}"/>
          </ac:inkMkLst>
        </pc:ink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49152" creationId="{FE924B47-5B16-C3DC-47E3-5D6365B599A6}"/>
          </ac:inkMkLst>
        </pc:inkChg>
        <pc:inkChg chg="del">
          <ac:chgData name="Michael Kuniega" userId="999f7fd1-0dc3-4cba-81fd-6a42a8d75a98" providerId="ADAL" clId="{52E519A4-C388-49FD-BC7F-1A4CA5CD1D99}" dt="2024-08-06T21:28:56.646" v="122" actId="478"/>
          <ac:inkMkLst>
            <pc:docMk/>
            <pc:sldMk cId="3516855622" sldId="259"/>
            <ac:inkMk id="49157" creationId="{79031257-0AEE-371C-E4BA-9BE5B83922D0}"/>
          </ac:inkMkLst>
        </pc:ink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5" creationId="{293C43F7-9C11-3B4D-5CF8-DA09722730AA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8" creationId="{1801C0FB-825C-F423-5C8E-A4D8B2A3D2E9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9" creationId="{E754D7A8-95CA-A0F1-894F-722393511664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0" creationId="{60555EDC-B9A9-F965-760E-872E1D3CF616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1" creationId="{20B3AB95-46FD-B75E-4FF5-B367236796B8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6" creationId="{31C8150F-841C-719C-852E-793ECF78B804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7" creationId="{1F1FC45F-38DF-321F-2B42-D838CFA3C429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8" creationId="{E3FD38ED-3562-294F-B2EB-FF4E41ADA5CC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19" creationId="{61D2FE6A-B378-4216-0099-5FEF13EE720B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1" creationId="{57888AF3-41C0-9BD1-5002-8F03BA76AA88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2" creationId="{24966FC8-82A5-E468-9409-F2AA30DFFAF7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3" creationId="{DDDA054B-1C32-50DA-1F88-F07C22DC51DA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4" creationId="{E7F06FFA-031C-57A1-8888-A7E569E640DC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7" creationId="{2D8A0321-E849-1145-A5B7-2F61F2370CA9}"/>
          </ac:cxnSpMkLst>
        </pc:cxnChg>
        <pc:cxnChg chg="del">
          <ac:chgData name="Michael Kuniega" userId="999f7fd1-0dc3-4cba-81fd-6a42a8d75a98" providerId="ADAL" clId="{52E519A4-C388-49FD-BC7F-1A4CA5CD1D99}" dt="2024-08-06T21:28:56.646" v="122" actId="478"/>
          <ac:cxnSpMkLst>
            <pc:docMk/>
            <pc:sldMk cId="3516855622" sldId="259"/>
            <ac:cxnSpMk id="28" creationId="{2A96A80E-6450-1F42-91D5-84448A03CEC9}"/>
          </ac:cxnSpMkLst>
        </pc:cxnChg>
        <pc:cxnChg chg="del">
          <ac:chgData name="Michael Kuniega" userId="999f7fd1-0dc3-4cba-81fd-6a42a8d75a98" providerId="ADAL" clId="{52E519A4-C388-49FD-BC7F-1A4CA5CD1D99}" dt="2024-08-06T21:28:59.993" v="123" actId="478"/>
          <ac:cxnSpMkLst>
            <pc:docMk/>
            <pc:sldMk cId="3516855622" sldId="259"/>
            <ac:cxnSpMk id="49158" creationId="{C50FDD67-EE23-816B-A91D-71A2C81FF348}"/>
          </ac:cxnSpMkLst>
        </pc:cxnChg>
      </pc:sldChg>
      <pc:sldChg chg="del">
        <pc:chgData name="Michael Kuniega" userId="999f7fd1-0dc3-4cba-81fd-6a42a8d75a98" providerId="ADAL" clId="{52E519A4-C388-49FD-BC7F-1A4CA5CD1D99}" dt="2024-08-06T22:35:02.700" v="694" actId="47"/>
        <pc:sldMkLst>
          <pc:docMk/>
          <pc:sldMk cId="2400755075" sldId="281"/>
        </pc:sldMkLst>
      </pc:sldChg>
      <pc:sldChg chg="addSp delSp modSp mod">
        <pc:chgData name="Michael Kuniega" userId="999f7fd1-0dc3-4cba-81fd-6a42a8d75a98" providerId="ADAL" clId="{52E519A4-C388-49FD-BC7F-1A4CA5CD1D99}" dt="2024-08-06T22:42:22.511" v="861" actId="20577"/>
        <pc:sldMkLst>
          <pc:docMk/>
          <pc:sldMk cId="764790823" sldId="282"/>
        </pc:sldMkLst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26" creationId="{AF4982C4-3F3B-71D1-B45A-88BA1709FDEA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29" creationId="{0298B5B7-1A48-C49B-E06C-A51122244C20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30" creationId="{020F9DC0-9A3B-86CC-4EC6-CE5C9A4BFB62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31" creationId="{88E4551C-DF7E-7FB3-4716-5C7B4D88CBF4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36" creationId="{803DE156-2E27-2A5F-D8FF-7B75EC0649E6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37" creationId="{7EAFB1FE-30E4-5283-A909-AA89DA56F7AA}"/>
          </ac:spMkLst>
        </pc:spChg>
        <pc:spChg chg="del">
          <ac:chgData name="Michael Kuniega" userId="999f7fd1-0dc3-4cba-81fd-6a42a8d75a98" providerId="ADAL" clId="{52E519A4-C388-49FD-BC7F-1A4CA5CD1D99}" dt="2024-08-06T22:35:51.582" v="700" actId="478"/>
          <ac:spMkLst>
            <pc:docMk/>
            <pc:sldMk cId="764790823" sldId="282"/>
            <ac:spMk id="38" creationId="{D7C6C675-63B7-AFC3-0967-B4988938EDC2}"/>
          </ac:spMkLst>
        </pc:spChg>
        <pc:spChg chg="del">
          <ac:chgData name="Michael Kuniega" userId="999f7fd1-0dc3-4cba-81fd-6a42a8d75a98" providerId="ADAL" clId="{52E519A4-C388-49FD-BC7F-1A4CA5CD1D99}" dt="2024-08-06T22:35:54.536" v="701" actId="478"/>
          <ac:spMkLst>
            <pc:docMk/>
            <pc:sldMk cId="764790823" sldId="282"/>
            <ac:spMk id="39" creationId="{9B84427C-F92D-4B9F-0859-6485C4786680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1" creationId="{5D17C103-3484-E72C-11F9-407B5950617C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2" creationId="{1267D958-38BB-037B-203F-EF0BBF529B25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59" creationId="{4EC74D28-ED38-FEEF-C581-A2B76384F575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0" creationId="{8E45AD35-DD3D-8CBF-B0B8-14C5FE0380B4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1" creationId="{A00906B8-BFBE-BF28-2558-E3824A9AA2CF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2" creationId="{BED0C3B8-0A5B-074F-B4AB-77D8CF5E91E9}"/>
          </ac:spMkLst>
        </pc:spChg>
        <pc:spChg chg="del">
          <ac:chgData name="Michael Kuniega" userId="999f7fd1-0dc3-4cba-81fd-6a42a8d75a98" providerId="ADAL" clId="{52E519A4-C388-49FD-BC7F-1A4CA5CD1D99}" dt="2024-08-06T22:35:47.803" v="699" actId="478"/>
          <ac:spMkLst>
            <pc:docMk/>
            <pc:sldMk cId="764790823" sldId="282"/>
            <ac:spMk id="49163" creationId="{20F5E6F0-C13B-5DFF-0A9E-C7FD1AC4DFF7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4" creationId="{B5C067ED-B8D0-4B0A-0066-5D90E01FC862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5" creationId="{F67A97E7-CC3C-8956-282E-D4A33533F7E8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7" creationId="{E918336D-60B6-555B-C3E8-E31383B65D2F}"/>
          </ac:spMkLst>
        </pc:spChg>
        <pc:spChg chg="del">
          <ac:chgData name="Michael Kuniega" userId="999f7fd1-0dc3-4cba-81fd-6a42a8d75a98" providerId="ADAL" clId="{52E519A4-C388-49FD-BC7F-1A4CA5CD1D99}" dt="2024-08-06T22:35:41.229" v="698" actId="478"/>
          <ac:spMkLst>
            <pc:docMk/>
            <pc:sldMk cId="764790823" sldId="282"/>
            <ac:spMk id="49168" creationId="{817DBC04-BC2D-8B07-C165-BA42064A55B3}"/>
          </ac:spMkLst>
        </pc:spChg>
        <pc:spChg chg="mod">
          <ac:chgData name="Michael Kuniega" userId="999f7fd1-0dc3-4cba-81fd-6a42a8d75a98" providerId="ADAL" clId="{52E519A4-C388-49FD-BC7F-1A4CA5CD1D99}" dt="2024-08-06T22:37:18.302" v="771" actId="1035"/>
          <ac:spMkLst>
            <pc:docMk/>
            <pc:sldMk cId="764790823" sldId="282"/>
            <ac:spMk id="49171" creationId="{EDEBBCCE-C232-6DD8-D411-5D980AB77AD7}"/>
          </ac:spMkLst>
        </pc:spChg>
        <pc:spChg chg="mod">
          <ac:chgData name="Michael Kuniega" userId="999f7fd1-0dc3-4cba-81fd-6a42a8d75a98" providerId="ADAL" clId="{52E519A4-C388-49FD-BC7F-1A4CA5CD1D99}" dt="2024-08-06T22:37:25.535" v="772" actId="1076"/>
          <ac:spMkLst>
            <pc:docMk/>
            <pc:sldMk cId="764790823" sldId="282"/>
            <ac:spMk id="49172" creationId="{06511EBF-020B-651C-7C30-A8F811D6E133}"/>
          </ac:spMkLst>
        </pc:spChg>
        <pc:spChg chg="mod">
          <ac:chgData name="Michael Kuniega" userId="999f7fd1-0dc3-4cba-81fd-6a42a8d75a98" providerId="ADAL" clId="{52E519A4-C388-49FD-BC7F-1A4CA5CD1D99}" dt="2024-08-06T22:37:30.249" v="773" actId="1076"/>
          <ac:spMkLst>
            <pc:docMk/>
            <pc:sldMk cId="764790823" sldId="282"/>
            <ac:spMk id="49173" creationId="{0934E8FC-1162-09F2-0EF5-4F6285123EFA}"/>
          </ac:spMkLst>
        </pc:spChg>
        <pc:spChg chg="mod">
          <ac:chgData name="Michael Kuniega" userId="999f7fd1-0dc3-4cba-81fd-6a42a8d75a98" providerId="ADAL" clId="{52E519A4-C388-49FD-BC7F-1A4CA5CD1D99}" dt="2024-08-06T22:37:00.463" v="757"/>
          <ac:spMkLst>
            <pc:docMk/>
            <pc:sldMk cId="764790823" sldId="282"/>
            <ac:spMk id="49174" creationId="{4B6304B2-8643-81D9-1BDE-8CCB2D434D32}"/>
          </ac:spMkLst>
        </pc:spChg>
        <pc:spChg chg="mod">
          <ac:chgData name="Michael Kuniega" userId="999f7fd1-0dc3-4cba-81fd-6a42a8d75a98" providerId="ADAL" clId="{52E519A4-C388-49FD-BC7F-1A4CA5CD1D99}" dt="2024-08-06T22:37:00.463" v="757"/>
          <ac:spMkLst>
            <pc:docMk/>
            <pc:sldMk cId="764790823" sldId="282"/>
            <ac:spMk id="49175" creationId="{CB05857C-355A-6E78-D63A-DA262D95C8E8}"/>
          </ac:spMkLst>
        </pc:spChg>
        <pc:spChg chg="mod">
          <ac:chgData name="Michael Kuniega" userId="999f7fd1-0dc3-4cba-81fd-6a42a8d75a98" providerId="ADAL" clId="{52E519A4-C388-49FD-BC7F-1A4CA5CD1D99}" dt="2024-08-06T22:37:48.638" v="776" actId="14100"/>
          <ac:spMkLst>
            <pc:docMk/>
            <pc:sldMk cId="764790823" sldId="282"/>
            <ac:spMk id="49176" creationId="{966EAAEF-198F-C066-AF2C-D1BB9B752514}"/>
          </ac:spMkLst>
        </pc:spChg>
        <pc:spChg chg="mod">
          <ac:chgData name="Michael Kuniega" userId="999f7fd1-0dc3-4cba-81fd-6a42a8d75a98" providerId="ADAL" clId="{52E519A4-C388-49FD-BC7F-1A4CA5CD1D99}" dt="2024-08-06T22:37:00.463" v="757"/>
          <ac:spMkLst>
            <pc:docMk/>
            <pc:sldMk cId="764790823" sldId="282"/>
            <ac:spMk id="49177" creationId="{F555AE35-A2F5-7013-F7F0-27020123BE61}"/>
          </ac:spMkLst>
        </pc:spChg>
        <pc:spChg chg="mod">
          <ac:chgData name="Michael Kuniega" userId="999f7fd1-0dc3-4cba-81fd-6a42a8d75a98" providerId="ADAL" clId="{52E519A4-C388-49FD-BC7F-1A4CA5CD1D99}" dt="2024-08-06T22:38:16.024" v="785" actId="1076"/>
          <ac:spMkLst>
            <pc:docMk/>
            <pc:sldMk cId="764790823" sldId="282"/>
            <ac:spMk id="49178" creationId="{44ECB5E1-469B-05E7-1109-2E8A99E0D860}"/>
          </ac:spMkLst>
        </pc:spChg>
        <pc:spChg chg="mod">
          <ac:chgData name="Michael Kuniega" userId="999f7fd1-0dc3-4cba-81fd-6a42a8d75a98" providerId="ADAL" clId="{52E519A4-C388-49FD-BC7F-1A4CA5CD1D99}" dt="2024-08-06T22:37:00.463" v="757"/>
          <ac:spMkLst>
            <pc:docMk/>
            <pc:sldMk cId="764790823" sldId="282"/>
            <ac:spMk id="49179" creationId="{1E7DB48C-FE51-116C-EFFE-0BE5D48F82D3}"/>
          </ac:spMkLst>
        </pc:spChg>
        <pc:spChg chg="add mod">
          <ac:chgData name="Michael Kuniega" userId="999f7fd1-0dc3-4cba-81fd-6a42a8d75a98" providerId="ADAL" clId="{52E519A4-C388-49FD-BC7F-1A4CA5CD1D99}" dt="2024-08-06T22:38:00.813" v="782" actId="20577"/>
          <ac:spMkLst>
            <pc:docMk/>
            <pc:sldMk cId="764790823" sldId="282"/>
            <ac:spMk id="49180" creationId="{49D9C247-390F-DE27-43C2-22DC88F85995}"/>
          </ac:spMkLst>
        </pc:spChg>
        <pc:spChg chg="add mod">
          <ac:chgData name="Michael Kuniega" userId="999f7fd1-0dc3-4cba-81fd-6a42a8d75a98" providerId="ADAL" clId="{52E519A4-C388-49FD-BC7F-1A4CA5CD1D99}" dt="2024-08-06T22:38:07.683" v="784" actId="20577"/>
          <ac:spMkLst>
            <pc:docMk/>
            <pc:sldMk cId="764790823" sldId="282"/>
            <ac:spMk id="49181" creationId="{371CF5BC-113B-C3E1-498E-97E8D988C2A3}"/>
          </ac:spMkLst>
        </pc:spChg>
        <pc:spChg chg="add mod">
          <ac:chgData name="Michael Kuniega" userId="999f7fd1-0dc3-4cba-81fd-6a42a8d75a98" providerId="ADAL" clId="{52E519A4-C388-49FD-BC7F-1A4CA5CD1D99}" dt="2024-08-06T22:38:38.726" v="790" actId="20577"/>
          <ac:spMkLst>
            <pc:docMk/>
            <pc:sldMk cId="764790823" sldId="282"/>
            <ac:spMk id="49182" creationId="{4D3ADC77-6FF8-9269-8FDE-2DB7CFA36ACD}"/>
          </ac:spMkLst>
        </pc:spChg>
        <pc:spChg chg="add mod">
          <ac:chgData name="Michael Kuniega" userId="999f7fd1-0dc3-4cba-81fd-6a42a8d75a98" providerId="ADAL" clId="{52E519A4-C388-49FD-BC7F-1A4CA5CD1D99}" dt="2024-08-06T22:38:51.650" v="794" actId="1036"/>
          <ac:spMkLst>
            <pc:docMk/>
            <pc:sldMk cId="764790823" sldId="282"/>
            <ac:spMk id="49183" creationId="{5260EA2F-0401-43C6-75FC-1D81969CD10A}"/>
          </ac:spMkLst>
        </pc:spChg>
        <pc:spChg chg="add mod">
          <ac:chgData name="Michael Kuniega" userId="999f7fd1-0dc3-4cba-81fd-6a42a8d75a98" providerId="ADAL" clId="{52E519A4-C388-49FD-BC7F-1A4CA5CD1D99}" dt="2024-08-06T22:39:36.623" v="820" actId="1076"/>
          <ac:spMkLst>
            <pc:docMk/>
            <pc:sldMk cId="764790823" sldId="282"/>
            <ac:spMk id="49184" creationId="{9175AE8F-F5C5-5DE6-4BE2-E8BC5B7FCE31}"/>
          </ac:spMkLst>
        </pc:spChg>
        <pc:spChg chg="add mod">
          <ac:chgData name="Michael Kuniega" userId="999f7fd1-0dc3-4cba-81fd-6a42a8d75a98" providerId="ADAL" clId="{52E519A4-C388-49FD-BC7F-1A4CA5CD1D99}" dt="2024-08-06T22:40:20.448" v="822" actId="1076"/>
          <ac:spMkLst>
            <pc:docMk/>
            <pc:sldMk cId="764790823" sldId="282"/>
            <ac:spMk id="49185" creationId="{9B5118E0-0397-12A9-1363-7176FFF366D5}"/>
          </ac:spMkLst>
        </pc:spChg>
        <pc:spChg chg="add mod">
          <ac:chgData name="Michael Kuniega" userId="999f7fd1-0dc3-4cba-81fd-6a42a8d75a98" providerId="ADAL" clId="{52E519A4-C388-49FD-BC7F-1A4CA5CD1D99}" dt="2024-08-06T22:40:20.448" v="822" actId="1076"/>
          <ac:spMkLst>
            <pc:docMk/>
            <pc:sldMk cId="764790823" sldId="282"/>
            <ac:spMk id="49186" creationId="{5DE5DB1F-0D5A-E91E-C43A-27BBB0ED6D3F}"/>
          </ac:spMkLst>
        </pc:spChg>
        <pc:spChg chg="add mod">
          <ac:chgData name="Michael Kuniega" userId="999f7fd1-0dc3-4cba-81fd-6a42a8d75a98" providerId="ADAL" clId="{52E519A4-C388-49FD-BC7F-1A4CA5CD1D99}" dt="2024-08-06T22:41:17.689" v="836" actId="207"/>
          <ac:spMkLst>
            <pc:docMk/>
            <pc:sldMk cId="764790823" sldId="282"/>
            <ac:spMk id="49187" creationId="{803B14D8-8FA7-132F-D03D-FCEEA9857F1A}"/>
          </ac:spMkLst>
        </pc:spChg>
        <pc:spChg chg="add mod">
          <ac:chgData name="Michael Kuniega" userId="999f7fd1-0dc3-4cba-81fd-6a42a8d75a98" providerId="ADAL" clId="{52E519A4-C388-49FD-BC7F-1A4CA5CD1D99}" dt="2024-08-06T22:41:14.282" v="835" actId="207"/>
          <ac:spMkLst>
            <pc:docMk/>
            <pc:sldMk cId="764790823" sldId="282"/>
            <ac:spMk id="49188" creationId="{E7744F09-A4EF-CA79-5E51-9F8FB79B3AD0}"/>
          </ac:spMkLst>
        </pc:spChg>
        <pc:spChg chg="add mod">
          <ac:chgData name="Michael Kuniega" userId="999f7fd1-0dc3-4cba-81fd-6a42a8d75a98" providerId="ADAL" clId="{52E519A4-C388-49FD-BC7F-1A4CA5CD1D99}" dt="2024-08-06T22:41:10.234" v="834" actId="207"/>
          <ac:spMkLst>
            <pc:docMk/>
            <pc:sldMk cId="764790823" sldId="282"/>
            <ac:spMk id="49189" creationId="{9F0830DA-9331-BC84-CE6A-574968A7652D}"/>
          </ac:spMkLst>
        </pc:spChg>
        <pc:spChg chg="add mod">
          <ac:chgData name="Michael Kuniega" userId="999f7fd1-0dc3-4cba-81fd-6a42a8d75a98" providerId="ADAL" clId="{52E519A4-C388-49FD-BC7F-1A4CA5CD1D99}" dt="2024-08-06T22:40:55.492" v="830" actId="207"/>
          <ac:spMkLst>
            <pc:docMk/>
            <pc:sldMk cId="764790823" sldId="282"/>
            <ac:spMk id="49190" creationId="{200A0DA9-DA66-AEF9-B7B2-CE0F8EFABC98}"/>
          </ac:spMkLst>
        </pc:spChg>
        <pc:spChg chg="add mod">
          <ac:chgData name="Michael Kuniega" userId="999f7fd1-0dc3-4cba-81fd-6a42a8d75a98" providerId="ADAL" clId="{52E519A4-C388-49FD-BC7F-1A4CA5CD1D99}" dt="2024-08-06T22:40:48.902" v="829" actId="207"/>
          <ac:spMkLst>
            <pc:docMk/>
            <pc:sldMk cId="764790823" sldId="282"/>
            <ac:spMk id="49191" creationId="{1676CB8C-93F9-5FF5-4F94-7B9316246692}"/>
          </ac:spMkLst>
        </pc:spChg>
        <pc:spChg chg="add del mod">
          <ac:chgData name="Michael Kuniega" userId="999f7fd1-0dc3-4cba-81fd-6a42a8d75a98" providerId="ADAL" clId="{52E519A4-C388-49FD-BC7F-1A4CA5CD1D99}" dt="2024-08-06T22:40:38.220" v="828" actId="478"/>
          <ac:spMkLst>
            <pc:docMk/>
            <pc:sldMk cId="764790823" sldId="282"/>
            <ac:spMk id="49192" creationId="{2F39CD26-87F6-E814-292F-BDBB646E0F88}"/>
          </ac:spMkLst>
        </pc:spChg>
        <pc:spChg chg="add mod">
          <ac:chgData name="Michael Kuniega" userId="999f7fd1-0dc3-4cba-81fd-6a42a8d75a98" providerId="ADAL" clId="{52E519A4-C388-49FD-BC7F-1A4CA5CD1D99}" dt="2024-08-06T22:40:20.448" v="822" actId="1076"/>
          <ac:spMkLst>
            <pc:docMk/>
            <pc:sldMk cId="764790823" sldId="282"/>
            <ac:spMk id="49193" creationId="{BB916D47-C38F-0486-F490-8C509F5C184D}"/>
          </ac:spMkLst>
        </pc:spChg>
        <pc:spChg chg="add mod">
          <ac:chgData name="Michael Kuniega" userId="999f7fd1-0dc3-4cba-81fd-6a42a8d75a98" providerId="ADAL" clId="{52E519A4-C388-49FD-BC7F-1A4CA5CD1D99}" dt="2024-08-06T22:41:03.987" v="832" actId="207"/>
          <ac:spMkLst>
            <pc:docMk/>
            <pc:sldMk cId="764790823" sldId="282"/>
            <ac:spMk id="49194" creationId="{EEAE8013-B41C-B57B-59C8-FC8808EA45FF}"/>
          </ac:spMkLst>
        </pc:spChg>
        <pc:spChg chg="add del mod">
          <ac:chgData name="Michael Kuniega" userId="999f7fd1-0dc3-4cba-81fd-6a42a8d75a98" providerId="ADAL" clId="{52E519A4-C388-49FD-BC7F-1A4CA5CD1D99}" dt="2024-08-06T22:40:37.937" v="827" actId="478"/>
          <ac:spMkLst>
            <pc:docMk/>
            <pc:sldMk cId="764790823" sldId="282"/>
            <ac:spMk id="49195" creationId="{C2D5A7C1-4AAB-2A95-7F1E-E83800079DA8}"/>
          </ac:spMkLst>
        </pc:spChg>
        <pc:spChg chg="add mod">
          <ac:chgData name="Michael Kuniega" userId="999f7fd1-0dc3-4cba-81fd-6a42a8d75a98" providerId="ADAL" clId="{52E519A4-C388-49FD-BC7F-1A4CA5CD1D99}" dt="2024-08-06T22:40:59.245" v="831" actId="207"/>
          <ac:spMkLst>
            <pc:docMk/>
            <pc:sldMk cId="764790823" sldId="282"/>
            <ac:spMk id="49196" creationId="{42572AB7-8BA7-4F03-7CBE-AD79FEB48753}"/>
          </ac:spMkLst>
        </pc:spChg>
        <pc:spChg chg="add mod">
          <ac:chgData name="Michael Kuniega" userId="999f7fd1-0dc3-4cba-81fd-6a42a8d75a98" providerId="ADAL" clId="{52E519A4-C388-49FD-BC7F-1A4CA5CD1D99}" dt="2024-08-06T22:41:07.595" v="833" actId="207"/>
          <ac:spMkLst>
            <pc:docMk/>
            <pc:sldMk cId="764790823" sldId="282"/>
            <ac:spMk id="49197" creationId="{0BFE023C-61E3-9AF9-EF8B-E0B191191B75}"/>
          </ac:spMkLst>
        </pc:spChg>
        <pc:spChg chg="mod">
          <ac:chgData name="Michael Kuniega" userId="999f7fd1-0dc3-4cba-81fd-6a42a8d75a98" providerId="ADAL" clId="{52E519A4-C388-49FD-BC7F-1A4CA5CD1D99}" dt="2024-08-06T22:36:14.876" v="756" actId="6549"/>
          <ac:spMkLst>
            <pc:docMk/>
            <pc:sldMk cId="764790823" sldId="282"/>
            <ac:spMk id="49198" creationId="{F8A38A27-7FE8-4537-B6BB-0A1D1A450E16}"/>
          </ac:spMkLst>
        </pc:spChg>
        <pc:spChg chg="add mod">
          <ac:chgData name="Michael Kuniega" userId="999f7fd1-0dc3-4cba-81fd-6a42a8d75a98" providerId="ADAL" clId="{52E519A4-C388-49FD-BC7F-1A4CA5CD1D99}" dt="2024-08-06T22:41:41.725" v="843" actId="20577"/>
          <ac:spMkLst>
            <pc:docMk/>
            <pc:sldMk cId="764790823" sldId="282"/>
            <ac:spMk id="49199" creationId="{EC73D411-B746-7306-99A8-C9AF26A0E351}"/>
          </ac:spMkLst>
        </pc:spChg>
        <pc:spChg chg="add mod">
          <ac:chgData name="Michael Kuniega" userId="999f7fd1-0dc3-4cba-81fd-6a42a8d75a98" providerId="ADAL" clId="{52E519A4-C388-49FD-BC7F-1A4CA5CD1D99}" dt="2024-08-06T22:42:22.511" v="861" actId="20577"/>
          <ac:spMkLst>
            <pc:docMk/>
            <pc:sldMk cId="764790823" sldId="282"/>
            <ac:spMk id="49200" creationId="{D3E9EA08-CBD5-5B02-1C95-B36915747F93}"/>
          </ac:spMkLst>
        </pc:spChg>
        <pc:spChg chg="add mod">
          <ac:chgData name="Michael Kuniega" userId="999f7fd1-0dc3-4cba-81fd-6a42a8d75a98" providerId="ADAL" clId="{52E519A4-C388-49FD-BC7F-1A4CA5CD1D99}" dt="2024-08-06T22:42:11.431" v="856"/>
          <ac:spMkLst>
            <pc:docMk/>
            <pc:sldMk cId="764790823" sldId="282"/>
            <ac:spMk id="49201" creationId="{C464A1F1-AD0E-5A86-140E-50AFEE6B4809}"/>
          </ac:spMkLst>
        </pc:spChg>
        <pc:grpChg chg="add mod">
          <ac:chgData name="Michael Kuniega" userId="999f7fd1-0dc3-4cba-81fd-6a42a8d75a98" providerId="ADAL" clId="{52E519A4-C388-49FD-BC7F-1A4CA5CD1D99}" dt="2024-08-06T22:37:08.772" v="759" actId="14100"/>
          <ac:grpSpMkLst>
            <pc:docMk/>
            <pc:sldMk cId="764790823" sldId="282"/>
            <ac:grpSpMk id="49169" creationId="{7B68D98B-CBC2-47AF-8BA7-92030AB7AFDF}"/>
          </ac:grpSpMkLst>
        </pc:grpChg>
        <pc:grpChg chg="mod">
          <ac:chgData name="Michael Kuniega" userId="999f7fd1-0dc3-4cba-81fd-6a42a8d75a98" providerId="ADAL" clId="{52E519A4-C388-49FD-BC7F-1A4CA5CD1D99}" dt="2024-08-06T22:37:00.463" v="757"/>
          <ac:grpSpMkLst>
            <pc:docMk/>
            <pc:sldMk cId="764790823" sldId="282"/>
            <ac:grpSpMk id="49170" creationId="{97C870CD-DDB2-48C3-18E1-1BDB5170A62B}"/>
          </ac:grpSpMkLst>
        </pc:grpChg>
        <pc:cxnChg chg="mod">
          <ac:chgData name="Michael Kuniega" userId="999f7fd1-0dc3-4cba-81fd-6a42a8d75a98" providerId="ADAL" clId="{52E519A4-C388-49FD-BC7F-1A4CA5CD1D99}" dt="2024-08-06T22:35:15.916" v="697" actId="1037"/>
          <ac:cxnSpMkLst>
            <pc:docMk/>
            <pc:sldMk cId="764790823" sldId="282"/>
            <ac:cxnSpMk id="2" creationId="{F9B5D274-8D08-5FCC-2DD0-5E3F3DF37709}"/>
          </ac:cxnSpMkLst>
        </pc:cxnChg>
        <pc:cxnChg chg="del">
          <ac:chgData name="Michael Kuniega" userId="999f7fd1-0dc3-4cba-81fd-6a42a8d75a98" providerId="ADAL" clId="{52E519A4-C388-49FD-BC7F-1A4CA5CD1D99}" dt="2024-08-06T22:35:41.229" v="698" actId="478"/>
          <ac:cxnSpMkLst>
            <pc:docMk/>
            <pc:sldMk cId="764790823" sldId="282"/>
            <ac:cxnSpMk id="25" creationId="{621044F3-CFF7-B0CE-E4E4-7DE19FB96632}"/>
          </ac:cxnSpMkLst>
        </pc:cxnChg>
        <pc:cxnChg chg="del">
          <ac:chgData name="Michael Kuniega" userId="999f7fd1-0dc3-4cba-81fd-6a42a8d75a98" providerId="ADAL" clId="{52E519A4-C388-49FD-BC7F-1A4CA5CD1D99}" dt="2024-08-06T22:35:41.229" v="698" actId="478"/>
          <ac:cxnSpMkLst>
            <pc:docMk/>
            <pc:sldMk cId="764790823" sldId="282"/>
            <ac:cxnSpMk id="40" creationId="{19A979EB-AB98-94E4-1997-28583420D5DC}"/>
          </ac:cxnSpMkLst>
        </pc:cxnChg>
      </pc:sldChg>
      <pc:sldChg chg="addSp delSp modSp mod">
        <pc:chgData name="Michael Kuniega" userId="999f7fd1-0dc3-4cba-81fd-6a42a8d75a98" providerId="ADAL" clId="{52E519A4-C388-49FD-BC7F-1A4CA5CD1D99}" dt="2024-08-06T22:52:52.960" v="965" actId="20577"/>
        <pc:sldMkLst>
          <pc:docMk/>
          <pc:sldMk cId="3505654119" sldId="284"/>
        </pc:sldMkLst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5" creationId="{5452434A-99CD-E319-FFC5-BF93FD7C063B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6" creationId="{1F064B3F-219A-8842-04D3-D8F546DED5F0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7" creationId="{FFE09700-1A13-AE0E-299C-147BFC5292CC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8" creationId="{6F1E926D-6FE5-02DC-F943-C47405EA7DF2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9" creationId="{7C152216-4D09-0A71-4624-22FF7B54B6BC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10" creationId="{2D0DA25D-DF53-6207-417D-48A1384B13E4}"/>
          </ac:spMkLst>
        </pc:spChg>
        <pc:spChg chg="del">
          <ac:chgData name="Michael Kuniega" userId="999f7fd1-0dc3-4cba-81fd-6a42a8d75a98" providerId="ADAL" clId="{52E519A4-C388-49FD-BC7F-1A4CA5CD1D99}" dt="2024-08-06T22:49:55.364" v="938" actId="478"/>
          <ac:spMkLst>
            <pc:docMk/>
            <pc:sldMk cId="3505654119" sldId="284"/>
            <ac:spMk id="11" creationId="{C4F5222D-80FE-261D-345C-C0C2746262E2}"/>
          </ac:spMkLst>
        </pc:spChg>
        <pc:spChg chg="del">
          <ac:chgData name="Michael Kuniega" userId="999f7fd1-0dc3-4cba-81fd-6a42a8d75a98" providerId="ADAL" clId="{52E519A4-C388-49FD-BC7F-1A4CA5CD1D99}" dt="2024-08-06T22:49:55.364" v="938" actId="478"/>
          <ac:spMkLst>
            <pc:docMk/>
            <pc:sldMk cId="3505654119" sldId="284"/>
            <ac:spMk id="12" creationId="{33995678-CF06-9420-5947-2539E74DFD76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13" creationId="{F0D17373-F800-84A6-4D6E-4FDF6AD32667}"/>
          </ac:spMkLst>
        </pc:spChg>
        <pc:spChg chg="del">
          <ac:chgData name="Michael Kuniega" userId="999f7fd1-0dc3-4cba-81fd-6a42a8d75a98" providerId="ADAL" clId="{52E519A4-C388-49FD-BC7F-1A4CA5CD1D99}" dt="2024-08-06T22:49:51.610" v="937" actId="478"/>
          <ac:spMkLst>
            <pc:docMk/>
            <pc:sldMk cId="3505654119" sldId="284"/>
            <ac:spMk id="14" creationId="{CE1559F4-95CC-C363-86CB-99C1EC0709EC}"/>
          </ac:spMkLst>
        </pc:spChg>
        <pc:spChg chg="mod">
          <ac:chgData name="Michael Kuniega" userId="999f7fd1-0dc3-4cba-81fd-6a42a8d75a98" providerId="ADAL" clId="{52E519A4-C388-49FD-BC7F-1A4CA5CD1D99}" dt="2024-08-06T22:51:02.946" v="947" actId="208"/>
          <ac:spMkLst>
            <pc:docMk/>
            <pc:sldMk cId="3505654119" sldId="284"/>
            <ac:spMk id="17" creationId="{38377FBC-90AE-1CC7-3576-5BF004F96BEB}"/>
          </ac:spMkLst>
        </pc:spChg>
        <pc:spChg chg="mod">
          <ac:chgData name="Michael Kuniega" userId="999f7fd1-0dc3-4cba-81fd-6a42a8d75a98" providerId="ADAL" clId="{52E519A4-C388-49FD-BC7F-1A4CA5CD1D99}" dt="2024-08-06T22:51:02.946" v="947" actId="208"/>
          <ac:spMkLst>
            <pc:docMk/>
            <pc:sldMk cId="3505654119" sldId="284"/>
            <ac:spMk id="18" creationId="{A027341B-B91B-5129-3CDC-7AAAF69FFB3E}"/>
          </ac:spMkLst>
        </pc:spChg>
        <pc:spChg chg="mod">
          <ac:chgData name="Michael Kuniega" userId="999f7fd1-0dc3-4cba-81fd-6a42a8d75a98" providerId="ADAL" clId="{52E519A4-C388-49FD-BC7F-1A4CA5CD1D99}" dt="2024-08-06T22:51:02.946" v="947" actId="208"/>
          <ac:spMkLst>
            <pc:docMk/>
            <pc:sldMk cId="3505654119" sldId="284"/>
            <ac:spMk id="19" creationId="{8B1C078D-92F6-D4CE-4B72-46D23155CB21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0" creationId="{5D7198C6-4EF8-353B-CA6C-6EFAC5AB6B40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1" creationId="{58808E30-FFA2-7AD1-0055-12A275E3FAE7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2" creationId="{448E570F-F6D9-33AA-3467-77C3A7648ACA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3" creationId="{387FCEF9-9058-A42E-064E-F4390952867E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4" creationId="{EB10252D-7AFB-25D7-D053-1162299F2FFF}"/>
          </ac:spMkLst>
        </pc:spChg>
        <pc:spChg chg="mod">
          <ac:chgData name="Michael Kuniega" userId="999f7fd1-0dc3-4cba-81fd-6a42a8d75a98" providerId="ADAL" clId="{52E519A4-C388-49FD-BC7F-1A4CA5CD1D99}" dt="2024-08-06T22:51:37.934" v="955" actId="1036"/>
          <ac:spMkLst>
            <pc:docMk/>
            <pc:sldMk cId="3505654119" sldId="284"/>
            <ac:spMk id="27" creationId="{38E95FAC-C935-8806-00AF-4C8B7544FBD2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28" creationId="{611FBA69-F41E-65B8-94C3-C6FB96917B85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32" creationId="{399DB400-0318-868B-0272-45C70169FB2F}"/>
          </ac:spMkLst>
        </pc:spChg>
        <pc:spChg chg="mod">
          <ac:chgData name="Michael Kuniega" userId="999f7fd1-0dc3-4cba-81fd-6a42a8d75a98" providerId="ADAL" clId="{52E519A4-C388-49FD-BC7F-1A4CA5CD1D99}" dt="2024-08-06T22:50:40.421" v="946" actId="3062"/>
          <ac:spMkLst>
            <pc:docMk/>
            <pc:sldMk cId="3505654119" sldId="284"/>
            <ac:spMk id="33" creationId="{8B2F7543-6ED9-5FE4-FB3F-641F126D6276}"/>
          </ac:spMkLst>
        </pc:spChg>
        <pc:spChg chg="mod">
          <ac:chgData name="Michael Kuniega" userId="999f7fd1-0dc3-4cba-81fd-6a42a8d75a98" providerId="ADAL" clId="{52E519A4-C388-49FD-BC7F-1A4CA5CD1D99}" dt="2024-08-06T22:52:52.960" v="965" actId="20577"/>
          <ac:spMkLst>
            <pc:docMk/>
            <pc:sldMk cId="3505654119" sldId="284"/>
            <ac:spMk id="49154" creationId="{00000000-0000-0000-0000-000000000000}"/>
          </ac:spMkLst>
        </pc:spChg>
        <pc:spChg chg="del">
          <ac:chgData name="Michael Kuniega" userId="999f7fd1-0dc3-4cba-81fd-6a42a8d75a98" providerId="ADAL" clId="{52E519A4-C388-49FD-BC7F-1A4CA5CD1D99}" dt="2024-08-06T22:49:59.147" v="939" actId="478"/>
          <ac:spMkLst>
            <pc:docMk/>
            <pc:sldMk cId="3505654119" sldId="284"/>
            <ac:spMk id="49167" creationId="{E918336D-60B6-555B-C3E8-E31383B65D2F}"/>
          </ac:spMkLst>
        </pc:spChg>
        <pc:grpChg chg="add mod">
          <ac:chgData name="Michael Kuniega" userId="999f7fd1-0dc3-4cba-81fd-6a42a8d75a98" providerId="ADAL" clId="{52E519A4-C388-49FD-BC7F-1A4CA5CD1D99}" dt="2024-08-06T22:51:25.228" v="950" actId="14100"/>
          <ac:grpSpMkLst>
            <pc:docMk/>
            <pc:sldMk cId="3505654119" sldId="284"/>
            <ac:grpSpMk id="16" creationId="{29C83C3B-5BC9-649F-D3B3-32364F93295F}"/>
          </ac:grpSpMkLst>
        </pc:grpChg>
        <pc:cxnChg chg="del">
          <ac:chgData name="Michael Kuniega" userId="999f7fd1-0dc3-4cba-81fd-6a42a8d75a98" providerId="ADAL" clId="{52E519A4-C388-49FD-BC7F-1A4CA5CD1D99}" dt="2024-08-06T22:49:51.610" v="937" actId="478"/>
          <ac:cxnSpMkLst>
            <pc:docMk/>
            <pc:sldMk cId="3505654119" sldId="284"/>
            <ac:cxnSpMk id="3" creationId="{3DE38599-44D5-20CD-89DA-7C74CC6457EB}"/>
          </ac:cxnSpMkLst>
        </pc:cxnChg>
        <pc:cxnChg chg="add mod">
          <ac:chgData name="Michael Kuniega" userId="999f7fd1-0dc3-4cba-81fd-6a42a8d75a98" providerId="ADAL" clId="{52E519A4-C388-49FD-BC7F-1A4CA5CD1D99}" dt="2024-08-06T22:50:08.020" v="942"/>
          <ac:cxnSpMkLst>
            <pc:docMk/>
            <pc:sldMk cId="3505654119" sldId="284"/>
            <ac:cxnSpMk id="15" creationId="{88852587-F4E6-22AB-7AF5-AB5F281315DE}"/>
          </ac:cxnSpMkLst>
        </pc:cxnChg>
      </pc:sldChg>
      <pc:sldChg chg="del">
        <pc:chgData name="Michael Kuniega" userId="999f7fd1-0dc3-4cba-81fd-6a42a8d75a98" providerId="ADAL" clId="{52E519A4-C388-49FD-BC7F-1A4CA5CD1D99}" dt="2024-08-06T22:46:42.724" v="909" actId="47"/>
        <pc:sldMkLst>
          <pc:docMk/>
          <pc:sldMk cId="251462241" sldId="285"/>
        </pc:sldMkLst>
      </pc:sldChg>
      <pc:sldChg chg="del">
        <pc:chgData name="Michael Kuniega" userId="999f7fd1-0dc3-4cba-81fd-6a42a8d75a98" providerId="ADAL" clId="{52E519A4-C388-49FD-BC7F-1A4CA5CD1D99}" dt="2024-08-06T22:46:41.966" v="908" actId="47"/>
        <pc:sldMkLst>
          <pc:docMk/>
          <pc:sldMk cId="235709060" sldId="286"/>
        </pc:sldMkLst>
      </pc:sldChg>
      <pc:sldChg chg="del">
        <pc:chgData name="Michael Kuniega" userId="999f7fd1-0dc3-4cba-81fd-6a42a8d75a98" providerId="ADAL" clId="{52E519A4-C388-49FD-BC7F-1A4CA5CD1D99}" dt="2024-08-06T22:46:41.395" v="907" actId="47"/>
        <pc:sldMkLst>
          <pc:docMk/>
          <pc:sldMk cId="4151036063" sldId="287"/>
        </pc:sldMkLst>
      </pc:sldChg>
      <pc:sldChg chg="del">
        <pc:chgData name="Michael Kuniega" userId="999f7fd1-0dc3-4cba-81fd-6a42a8d75a98" providerId="ADAL" clId="{52E519A4-C388-49FD-BC7F-1A4CA5CD1D99}" dt="2024-08-06T22:46:41.078" v="906" actId="47"/>
        <pc:sldMkLst>
          <pc:docMk/>
          <pc:sldMk cId="1780459787" sldId="288"/>
        </pc:sldMkLst>
      </pc:sldChg>
      <pc:sldChg chg="addSp delSp modSp add mod">
        <pc:chgData name="Michael Kuniega" userId="999f7fd1-0dc3-4cba-81fd-6a42a8d75a98" providerId="ADAL" clId="{52E519A4-C388-49FD-BC7F-1A4CA5CD1D99}" dt="2024-08-06T21:45:01.819" v="401" actId="1076"/>
        <pc:sldMkLst>
          <pc:docMk/>
          <pc:sldMk cId="4026101246" sldId="289"/>
        </pc:sldMkLst>
        <pc:spChg chg="mod">
          <ac:chgData name="Michael Kuniega" userId="999f7fd1-0dc3-4cba-81fd-6a42a8d75a98" providerId="ADAL" clId="{52E519A4-C388-49FD-BC7F-1A4CA5CD1D99}" dt="2024-08-06T21:34:37.313" v="227" actId="122"/>
          <ac:spMkLst>
            <pc:docMk/>
            <pc:sldMk cId="4026101246" sldId="289"/>
            <ac:spMk id="2" creationId="{8E01C59E-0269-4562-98A3-84F58A21461D}"/>
          </ac:spMkLst>
        </pc:spChg>
        <pc:spChg chg="del">
          <ac:chgData name="Michael Kuniega" userId="999f7fd1-0dc3-4cba-81fd-6a42a8d75a98" providerId="ADAL" clId="{52E519A4-C388-49FD-BC7F-1A4CA5CD1D99}" dt="2024-08-06T21:33:02.840" v="195" actId="478"/>
          <ac:spMkLst>
            <pc:docMk/>
            <pc:sldMk cId="4026101246" sldId="289"/>
            <ac:spMk id="4" creationId="{0C7D7493-B7E6-AA9B-3FC7-2FF1796C9AB2}"/>
          </ac:spMkLst>
        </pc:spChg>
        <pc:spChg chg="mod">
          <ac:chgData name="Michael Kuniega" userId="999f7fd1-0dc3-4cba-81fd-6a42a8d75a98" providerId="ADAL" clId="{52E519A4-C388-49FD-BC7F-1A4CA5CD1D99}" dt="2024-08-06T21:35:07.603" v="231" actId="1582"/>
          <ac:spMkLst>
            <pc:docMk/>
            <pc:sldMk cId="4026101246" sldId="289"/>
            <ac:spMk id="11" creationId="{4E75E818-E5BF-005E-355D-B93C0950F412}"/>
          </ac:spMkLst>
        </pc:spChg>
        <pc:spChg chg="mod">
          <ac:chgData name="Michael Kuniega" userId="999f7fd1-0dc3-4cba-81fd-6a42a8d75a98" providerId="ADAL" clId="{52E519A4-C388-49FD-BC7F-1A4CA5CD1D99}" dt="2024-08-06T21:35:13.037" v="232" actId="1582"/>
          <ac:spMkLst>
            <pc:docMk/>
            <pc:sldMk cId="4026101246" sldId="289"/>
            <ac:spMk id="12" creationId="{53AF9104-FF84-B09B-CD68-D3BE61B5FDE5}"/>
          </ac:spMkLst>
        </pc:spChg>
        <pc:spChg chg="add mod">
          <ac:chgData name="Michael Kuniega" userId="999f7fd1-0dc3-4cba-81fd-6a42a8d75a98" providerId="ADAL" clId="{52E519A4-C388-49FD-BC7F-1A4CA5CD1D99}" dt="2024-08-06T21:40:41.930" v="319" actId="1036"/>
          <ac:spMkLst>
            <pc:docMk/>
            <pc:sldMk cId="4026101246" sldId="289"/>
            <ac:spMk id="23" creationId="{1E3EA095-8113-64AF-FD25-843EE75C508A}"/>
          </ac:spMkLst>
        </pc:spChg>
        <pc:spChg chg="add mod">
          <ac:chgData name="Michael Kuniega" userId="999f7fd1-0dc3-4cba-81fd-6a42a8d75a98" providerId="ADAL" clId="{52E519A4-C388-49FD-BC7F-1A4CA5CD1D99}" dt="2024-08-06T21:43:42.909" v="376" actId="14100"/>
          <ac:spMkLst>
            <pc:docMk/>
            <pc:sldMk cId="4026101246" sldId="289"/>
            <ac:spMk id="24" creationId="{C857742B-CA79-260F-0B70-96650526A293}"/>
          </ac:spMkLst>
        </pc:spChg>
        <pc:spChg chg="mod">
          <ac:chgData name="Michael Kuniega" userId="999f7fd1-0dc3-4cba-81fd-6a42a8d75a98" providerId="ADAL" clId="{52E519A4-C388-49FD-BC7F-1A4CA5CD1D99}" dt="2024-08-06T21:37:20.678" v="253" actId="1582"/>
          <ac:spMkLst>
            <pc:docMk/>
            <pc:sldMk cId="4026101246" sldId="289"/>
            <ac:spMk id="26" creationId="{D639F35B-F3A7-1C31-5A4F-470163F1E9F0}"/>
          </ac:spMkLst>
        </pc:spChg>
        <pc:spChg chg="mod">
          <ac:chgData name="Michael Kuniega" userId="999f7fd1-0dc3-4cba-81fd-6a42a8d75a98" providerId="ADAL" clId="{52E519A4-C388-49FD-BC7F-1A4CA5CD1D99}" dt="2024-08-06T21:37:13.434" v="252" actId="1582"/>
          <ac:spMkLst>
            <pc:docMk/>
            <pc:sldMk cId="4026101246" sldId="289"/>
            <ac:spMk id="27" creationId="{91582246-6C64-6B81-4CAA-FCD0188A724A}"/>
          </ac:spMkLst>
        </pc:spChg>
        <pc:spChg chg="del mod">
          <ac:chgData name="Michael Kuniega" userId="999f7fd1-0dc3-4cba-81fd-6a42a8d75a98" providerId="ADAL" clId="{52E519A4-C388-49FD-BC7F-1A4CA5CD1D99}" dt="2024-08-06T21:37:05.553" v="251" actId="478"/>
          <ac:spMkLst>
            <pc:docMk/>
            <pc:sldMk cId="4026101246" sldId="289"/>
            <ac:spMk id="28" creationId="{7F92CDAF-5964-D5C5-66FB-A3302F450504}"/>
          </ac:spMkLst>
        </pc:spChg>
        <pc:spChg chg="add del mod">
          <ac:chgData name="Michael Kuniega" userId="999f7fd1-0dc3-4cba-81fd-6a42a8d75a98" providerId="ADAL" clId="{52E519A4-C388-49FD-BC7F-1A4CA5CD1D99}" dt="2024-08-06T21:38:02.015" v="266" actId="478"/>
          <ac:spMkLst>
            <pc:docMk/>
            <pc:sldMk cId="4026101246" sldId="289"/>
            <ac:spMk id="29" creationId="{9C7165CC-8E6C-DD72-3EB3-568823F14DA4}"/>
          </ac:spMkLst>
        </pc:spChg>
        <pc:spChg chg="add mod">
          <ac:chgData name="Michael Kuniega" userId="999f7fd1-0dc3-4cba-81fd-6a42a8d75a98" providerId="ADAL" clId="{52E519A4-C388-49FD-BC7F-1A4CA5CD1D99}" dt="2024-08-06T21:41:28.283" v="332" actId="1076"/>
          <ac:spMkLst>
            <pc:docMk/>
            <pc:sldMk cId="4026101246" sldId="289"/>
            <ac:spMk id="41" creationId="{80CA088A-BEE6-CF46-8A0C-B30431920746}"/>
          </ac:spMkLst>
        </pc:spChg>
        <pc:spChg chg="mod">
          <ac:chgData name="Michael Kuniega" userId="999f7fd1-0dc3-4cba-81fd-6a42a8d75a98" providerId="ADAL" clId="{52E519A4-C388-49FD-BC7F-1A4CA5CD1D99}" dt="2024-08-06T21:41:58.302" v="336" actId="1582"/>
          <ac:spMkLst>
            <pc:docMk/>
            <pc:sldMk cId="4026101246" sldId="289"/>
            <ac:spMk id="43" creationId="{9DEB3775-F1EB-74F4-6DB9-49ECFA77829D}"/>
          </ac:spMkLst>
        </pc:spChg>
        <pc:spChg chg="mod">
          <ac:chgData name="Michael Kuniega" userId="999f7fd1-0dc3-4cba-81fd-6a42a8d75a98" providerId="ADAL" clId="{52E519A4-C388-49FD-BC7F-1A4CA5CD1D99}" dt="2024-08-06T21:41:58.302" v="336" actId="1582"/>
          <ac:spMkLst>
            <pc:docMk/>
            <pc:sldMk cId="4026101246" sldId="289"/>
            <ac:spMk id="44" creationId="{4683308E-A113-0F4F-5DBC-EA0C4DC232C8}"/>
          </ac:spMkLst>
        </pc:spChg>
        <pc:spChg chg="add mod">
          <ac:chgData name="Michael Kuniega" userId="999f7fd1-0dc3-4cba-81fd-6a42a8d75a98" providerId="ADAL" clId="{52E519A4-C388-49FD-BC7F-1A4CA5CD1D99}" dt="2024-08-06T21:43:52.901" v="377"/>
          <ac:spMkLst>
            <pc:docMk/>
            <pc:sldMk cId="4026101246" sldId="289"/>
            <ac:spMk id="46" creationId="{7DD5E783-6EA7-48E9-4F4E-46C0E7E12ACA}"/>
          </ac:spMkLst>
        </pc:spChg>
        <pc:spChg chg="add mod">
          <ac:chgData name="Michael Kuniega" userId="999f7fd1-0dc3-4cba-81fd-6a42a8d75a98" providerId="ADAL" clId="{52E519A4-C388-49FD-BC7F-1A4CA5CD1D99}" dt="2024-08-06T21:44:26.764" v="391" actId="1038"/>
          <ac:spMkLst>
            <pc:docMk/>
            <pc:sldMk cId="4026101246" sldId="289"/>
            <ac:spMk id="47" creationId="{7498400C-10FF-F776-D1AD-49C40A4E414D}"/>
          </ac:spMkLst>
        </pc:spChg>
        <pc:spChg chg="add mod">
          <ac:chgData name="Michael Kuniega" userId="999f7fd1-0dc3-4cba-81fd-6a42a8d75a98" providerId="ADAL" clId="{52E519A4-C388-49FD-BC7F-1A4CA5CD1D99}" dt="2024-08-06T21:45:01.819" v="401" actId="1076"/>
          <ac:spMkLst>
            <pc:docMk/>
            <pc:sldMk cId="4026101246" sldId="289"/>
            <ac:spMk id="49" creationId="{8E0DBBCC-AC15-7AC3-5C6A-474073BAB86A}"/>
          </ac:spMkLst>
        </pc:spChg>
        <pc:grpChg chg="del">
          <ac:chgData name="Michael Kuniega" userId="999f7fd1-0dc3-4cba-81fd-6a42a8d75a98" providerId="ADAL" clId="{52E519A4-C388-49FD-BC7F-1A4CA5CD1D99}" dt="2024-08-06T21:33:04.899" v="196" actId="478"/>
          <ac:grpSpMkLst>
            <pc:docMk/>
            <pc:sldMk cId="4026101246" sldId="289"/>
            <ac:grpSpMk id="5" creationId="{05995C1C-2968-4749-65B4-5063BC8FC0CE}"/>
          </ac:grpSpMkLst>
        </pc:grpChg>
        <pc:grpChg chg="add mod">
          <ac:chgData name="Michael Kuniega" userId="999f7fd1-0dc3-4cba-81fd-6a42a8d75a98" providerId="ADAL" clId="{52E519A4-C388-49FD-BC7F-1A4CA5CD1D99}" dt="2024-08-06T21:40:30.916" v="303" actId="1076"/>
          <ac:grpSpMkLst>
            <pc:docMk/>
            <pc:sldMk cId="4026101246" sldId="289"/>
            <ac:grpSpMk id="10" creationId="{8FA75CE5-9C6B-D1EF-9C97-733020637208}"/>
          </ac:grpSpMkLst>
        </pc:grpChg>
        <pc:grpChg chg="add del mod">
          <ac:chgData name="Michael Kuniega" userId="999f7fd1-0dc3-4cba-81fd-6a42a8d75a98" providerId="ADAL" clId="{52E519A4-C388-49FD-BC7F-1A4CA5CD1D99}" dt="2024-08-06T21:37:30.617" v="262" actId="478"/>
          <ac:grpSpMkLst>
            <pc:docMk/>
            <pc:sldMk cId="4026101246" sldId="289"/>
            <ac:grpSpMk id="25" creationId="{CC761E68-56A2-3B5B-F8C0-0A176B543B13}"/>
          </ac:grpSpMkLst>
        </pc:grpChg>
        <pc:grpChg chg="add mod">
          <ac:chgData name="Michael Kuniega" userId="999f7fd1-0dc3-4cba-81fd-6a42a8d75a98" providerId="ADAL" clId="{52E519A4-C388-49FD-BC7F-1A4CA5CD1D99}" dt="2024-08-06T21:42:18.679" v="340" actId="1076"/>
          <ac:grpSpMkLst>
            <pc:docMk/>
            <pc:sldMk cId="4026101246" sldId="289"/>
            <ac:grpSpMk id="42" creationId="{7E57666A-3CD3-2AF0-6065-CAADBE4BFC1C}"/>
          </ac:grpSpMkLst>
        </pc:grpChg>
        <pc:cxnChg chg="add mod">
          <ac:chgData name="Michael Kuniega" userId="999f7fd1-0dc3-4cba-81fd-6a42a8d75a98" providerId="ADAL" clId="{52E519A4-C388-49FD-BC7F-1A4CA5CD1D99}" dt="2024-08-06T21:33:26.621" v="199" actId="1076"/>
          <ac:cxnSpMkLst>
            <pc:docMk/>
            <pc:sldMk cId="4026101246" sldId="289"/>
            <ac:cxnSpMk id="3" creationId="{B639F335-44D8-D2C6-5CDB-0906F41ADF95}"/>
          </ac:cxnSpMkLst>
        </pc:cxnChg>
        <pc:cxnChg chg="add mod">
          <ac:chgData name="Michael Kuniega" userId="999f7fd1-0dc3-4cba-81fd-6a42a8d75a98" providerId="ADAL" clId="{52E519A4-C388-49FD-BC7F-1A4CA5CD1D99}" dt="2024-08-06T21:34:22.901" v="220" actId="1038"/>
          <ac:cxnSpMkLst>
            <pc:docMk/>
            <pc:sldMk cId="4026101246" sldId="289"/>
            <ac:cxnSpMk id="6" creationId="{1D9688E1-BE0D-9AB7-A4C2-2B3039AB2FBF}"/>
          </ac:cxnSpMkLst>
        </pc:cxnChg>
        <pc:cxnChg chg="add mod">
          <ac:chgData name="Michael Kuniega" userId="999f7fd1-0dc3-4cba-81fd-6a42a8d75a98" providerId="ADAL" clId="{52E519A4-C388-49FD-BC7F-1A4CA5CD1D99}" dt="2024-08-06T21:34:12.631" v="209" actId="1076"/>
          <ac:cxnSpMkLst>
            <pc:docMk/>
            <pc:sldMk cId="4026101246" sldId="289"/>
            <ac:cxnSpMk id="8" creationId="{6F4A45FC-D488-628F-6DB1-B2A85F1D26FB}"/>
          </ac:cxnSpMkLst>
        </pc:cxnChg>
        <pc:cxnChg chg="add mod">
          <ac:chgData name="Michael Kuniega" userId="999f7fd1-0dc3-4cba-81fd-6a42a8d75a98" providerId="ADAL" clId="{52E519A4-C388-49FD-BC7F-1A4CA5CD1D99}" dt="2024-08-06T21:34:25.600" v="225" actId="1038"/>
          <ac:cxnSpMkLst>
            <pc:docMk/>
            <pc:sldMk cId="4026101246" sldId="289"/>
            <ac:cxnSpMk id="9" creationId="{F86690F8-7E21-2066-2CE9-5931D9B6D2FF}"/>
          </ac:cxnSpMkLst>
        </pc:cxnChg>
        <pc:cxnChg chg="add mod">
          <ac:chgData name="Michael Kuniega" userId="999f7fd1-0dc3-4cba-81fd-6a42a8d75a98" providerId="ADAL" clId="{52E519A4-C388-49FD-BC7F-1A4CA5CD1D99}" dt="2024-08-06T21:38:32.387" v="269" actId="1582"/>
          <ac:cxnSpMkLst>
            <pc:docMk/>
            <pc:sldMk cId="4026101246" sldId="289"/>
            <ac:cxnSpMk id="31" creationId="{B95FBD22-BC0A-7253-1287-D6A86E1D33D5}"/>
          </ac:cxnSpMkLst>
        </pc:cxnChg>
        <pc:cxnChg chg="add mod">
          <ac:chgData name="Michael Kuniega" userId="999f7fd1-0dc3-4cba-81fd-6a42a8d75a98" providerId="ADAL" clId="{52E519A4-C388-49FD-BC7F-1A4CA5CD1D99}" dt="2024-08-06T21:39:03.278" v="280" actId="14100"/>
          <ac:cxnSpMkLst>
            <pc:docMk/>
            <pc:sldMk cId="4026101246" sldId="289"/>
            <ac:cxnSpMk id="32" creationId="{2E054ADB-8C9A-25D8-F6B8-54A4A7341F9F}"/>
          </ac:cxnSpMkLst>
        </pc:cxnChg>
        <pc:cxnChg chg="add mod">
          <ac:chgData name="Michael Kuniega" userId="999f7fd1-0dc3-4cba-81fd-6a42a8d75a98" providerId="ADAL" clId="{52E519A4-C388-49FD-BC7F-1A4CA5CD1D99}" dt="2024-08-06T21:40:05.253" v="302" actId="1038"/>
          <ac:cxnSpMkLst>
            <pc:docMk/>
            <pc:sldMk cId="4026101246" sldId="289"/>
            <ac:cxnSpMk id="37" creationId="{3C603D5A-2479-8681-7E48-3450CADAC74A}"/>
          </ac:cxnSpMkLst>
        </pc:cxnChg>
        <pc:cxnChg chg="add mod">
          <ac:chgData name="Michael Kuniega" userId="999f7fd1-0dc3-4cba-81fd-6a42a8d75a98" providerId="ADAL" clId="{52E519A4-C388-49FD-BC7F-1A4CA5CD1D99}" dt="2024-08-06T21:39:59.317" v="289" actId="1035"/>
          <ac:cxnSpMkLst>
            <pc:docMk/>
            <pc:sldMk cId="4026101246" sldId="289"/>
            <ac:cxnSpMk id="38" creationId="{8ED11D27-0B6D-948A-6A2F-496409FF5483}"/>
          </ac:cxnSpMkLst>
        </pc:cxnChg>
      </pc:sldChg>
      <pc:sldChg chg="addSp delSp modSp add mod delAnim modAnim">
        <pc:chgData name="Michael Kuniega" userId="999f7fd1-0dc3-4cba-81fd-6a42a8d75a98" providerId="ADAL" clId="{52E519A4-C388-49FD-BC7F-1A4CA5CD1D99}" dt="2024-08-06T22:12:36.358" v="520" actId="1076"/>
        <pc:sldMkLst>
          <pc:docMk/>
          <pc:sldMk cId="1367386641" sldId="290"/>
        </pc:sldMkLst>
        <pc:spChg chg="mod">
          <ac:chgData name="Michael Kuniega" userId="999f7fd1-0dc3-4cba-81fd-6a42a8d75a98" providerId="ADAL" clId="{52E519A4-C388-49FD-BC7F-1A4CA5CD1D99}" dt="2024-08-06T21:51:53.792" v="454" actId="20577"/>
          <ac:spMkLst>
            <pc:docMk/>
            <pc:sldMk cId="1367386641" sldId="290"/>
            <ac:spMk id="2" creationId="{8E01C59E-0269-4562-98A3-84F58A21461D}"/>
          </ac:spMkLst>
        </pc:spChg>
        <pc:spChg chg="del">
          <ac:chgData name="Michael Kuniega" userId="999f7fd1-0dc3-4cba-81fd-6a42a8d75a98" providerId="ADAL" clId="{52E519A4-C388-49FD-BC7F-1A4CA5CD1D99}" dt="2024-08-06T21:52:07.902" v="455" actId="478"/>
          <ac:spMkLst>
            <pc:docMk/>
            <pc:sldMk cId="1367386641" sldId="290"/>
            <ac:spMk id="7" creationId="{7D870AD3-3E38-BF24-8E85-7D4131E3E3FC}"/>
          </ac:spMkLst>
        </pc:spChg>
        <pc:spChg chg="del">
          <ac:chgData name="Michael Kuniega" userId="999f7fd1-0dc3-4cba-81fd-6a42a8d75a98" providerId="ADAL" clId="{52E519A4-C388-49FD-BC7F-1A4CA5CD1D99}" dt="2024-08-06T21:52:07.902" v="455" actId="478"/>
          <ac:spMkLst>
            <pc:docMk/>
            <pc:sldMk cId="1367386641" sldId="290"/>
            <ac:spMk id="8" creationId="{E6BF4CCD-1553-686B-E8D6-9AEE8693E069}"/>
          </ac:spMkLst>
        </pc:spChg>
        <pc:spChg chg="del mod">
          <ac:chgData name="Michael Kuniega" userId="999f7fd1-0dc3-4cba-81fd-6a42a8d75a98" providerId="ADAL" clId="{52E519A4-C388-49FD-BC7F-1A4CA5CD1D99}" dt="2024-08-06T21:52:41.992" v="458" actId="478"/>
          <ac:spMkLst>
            <pc:docMk/>
            <pc:sldMk cId="1367386641" sldId="290"/>
            <ac:spMk id="9" creationId="{A4669B0A-2E92-C690-86B2-D2C7930902D8}"/>
          </ac:spMkLst>
        </pc:spChg>
        <pc:spChg chg="del">
          <ac:chgData name="Michael Kuniega" userId="999f7fd1-0dc3-4cba-81fd-6a42a8d75a98" providerId="ADAL" clId="{52E519A4-C388-49FD-BC7F-1A4CA5CD1D99}" dt="2024-08-06T21:52:07.902" v="455" actId="478"/>
          <ac:spMkLst>
            <pc:docMk/>
            <pc:sldMk cId="1367386641" sldId="290"/>
            <ac:spMk id="10" creationId="{D72BA67C-87C8-A728-8624-3E1BF02FF411}"/>
          </ac:spMkLst>
        </pc:spChg>
        <pc:spChg chg="del">
          <ac:chgData name="Michael Kuniega" userId="999f7fd1-0dc3-4cba-81fd-6a42a8d75a98" providerId="ADAL" clId="{52E519A4-C388-49FD-BC7F-1A4CA5CD1D99}" dt="2024-08-06T21:52:07.902" v="455" actId="478"/>
          <ac:spMkLst>
            <pc:docMk/>
            <pc:sldMk cId="1367386641" sldId="290"/>
            <ac:spMk id="11" creationId="{7FE0B71B-A154-4CD6-0E2F-8F17DAB0F9C5}"/>
          </ac:spMkLst>
        </pc:spChg>
        <pc:spChg chg="del">
          <ac:chgData name="Michael Kuniega" userId="999f7fd1-0dc3-4cba-81fd-6a42a8d75a98" providerId="ADAL" clId="{52E519A4-C388-49FD-BC7F-1A4CA5CD1D99}" dt="2024-08-06T21:52:43.438" v="459" actId="478"/>
          <ac:spMkLst>
            <pc:docMk/>
            <pc:sldMk cId="1367386641" sldId="290"/>
            <ac:spMk id="12" creationId="{7B9A1967-8947-598D-8928-955B445B3E9B}"/>
          </ac:spMkLst>
        </pc:spChg>
        <pc:spChg chg="mod">
          <ac:chgData name="Michael Kuniega" userId="999f7fd1-0dc3-4cba-81fd-6a42a8d75a98" providerId="ADAL" clId="{52E519A4-C388-49FD-BC7F-1A4CA5CD1D99}" dt="2024-08-06T21:55:12.562" v="496"/>
          <ac:spMkLst>
            <pc:docMk/>
            <pc:sldMk cId="1367386641" sldId="290"/>
            <ac:spMk id="15" creationId="{7B7E84FB-9112-B9BD-EBD0-2D5B77F64BE1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16" creationId="{41B1DE99-B3C4-81AC-8B92-81E87188E4A2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19" creationId="{BD1015EE-C2DC-3BA2-FD5A-01A6C32412B5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20" creationId="{8F33A2DB-5FBD-70DA-8756-1806D6603268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22" creationId="{2C3BB00F-8A22-A4FF-E7CD-4540B96EECF5}"/>
          </ac:spMkLst>
        </pc:spChg>
        <pc:spChg chg="mod">
          <ac:chgData name="Michael Kuniega" userId="999f7fd1-0dc3-4cba-81fd-6a42a8d75a98" providerId="ADAL" clId="{52E519A4-C388-49FD-BC7F-1A4CA5CD1D99}" dt="2024-08-06T21:53:12.740" v="464" actId="13822"/>
          <ac:spMkLst>
            <pc:docMk/>
            <pc:sldMk cId="1367386641" sldId="290"/>
            <ac:spMk id="23" creationId="{1F608A36-D918-80A5-617F-06D7C6F415EE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24" creationId="{9E178DB5-26C7-E3F7-8B3F-4AC79AE84453}"/>
          </ac:spMkLst>
        </pc:spChg>
        <pc:spChg chg="mod">
          <ac:chgData name="Michael Kuniega" userId="999f7fd1-0dc3-4cba-81fd-6a42a8d75a98" providerId="ADAL" clId="{52E519A4-C388-49FD-BC7F-1A4CA5CD1D99}" dt="2024-08-06T21:52:56.449" v="461"/>
          <ac:spMkLst>
            <pc:docMk/>
            <pc:sldMk cId="1367386641" sldId="290"/>
            <ac:spMk id="25" creationId="{5F9D40CF-A22D-E418-1E17-4BE7BFE1A125}"/>
          </ac:spMkLst>
        </pc:spChg>
        <pc:spChg chg="add del mod">
          <ac:chgData name="Michael Kuniega" userId="999f7fd1-0dc3-4cba-81fd-6a42a8d75a98" providerId="ADAL" clId="{52E519A4-C388-49FD-BC7F-1A4CA5CD1D99}" dt="2024-08-06T21:53:47.906" v="471" actId="478"/>
          <ac:spMkLst>
            <pc:docMk/>
            <pc:sldMk cId="1367386641" sldId="290"/>
            <ac:spMk id="29" creationId="{DF5A8783-E8BC-83C6-99BD-FD0DDA5056EF}"/>
          </ac:spMkLst>
        </pc:spChg>
        <pc:spChg chg="add del mod">
          <ac:chgData name="Michael Kuniega" userId="999f7fd1-0dc3-4cba-81fd-6a42a8d75a98" providerId="ADAL" clId="{52E519A4-C388-49FD-BC7F-1A4CA5CD1D99}" dt="2024-08-06T21:53:52.125" v="473" actId="478"/>
          <ac:spMkLst>
            <pc:docMk/>
            <pc:sldMk cId="1367386641" sldId="290"/>
            <ac:spMk id="30" creationId="{98E25794-5C97-4B17-F58C-97128A800F28}"/>
          </ac:spMkLst>
        </pc:spChg>
        <pc:spChg chg="add mod">
          <ac:chgData name="Michael Kuniega" userId="999f7fd1-0dc3-4cba-81fd-6a42a8d75a98" providerId="ADAL" clId="{52E519A4-C388-49FD-BC7F-1A4CA5CD1D99}" dt="2024-08-06T21:53:43.863" v="469" actId="1076"/>
          <ac:spMkLst>
            <pc:docMk/>
            <pc:sldMk cId="1367386641" sldId="290"/>
            <ac:spMk id="31" creationId="{155F800B-E85F-59A7-1885-618429DF7239}"/>
          </ac:spMkLst>
        </pc:spChg>
        <pc:spChg chg="add del mod">
          <ac:chgData name="Michael Kuniega" userId="999f7fd1-0dc3-4cba-81fd-6a42a8d75a98" providerId="ADAL" clId="{52E519A4-C388-49FD-BC7F-1A4CA5CD1D99}" dt="2024-08-06T21:53:50.236" v="472" actId="478"/>
          <ac:spMkLst>
            <pc:docMk/>
            <pc:sldMk cId="1367386641" sldId="290"/>
            <ac:spMk id="32" creationId="{408CC0F9-9F80-5163-BDD1-5B4E6FFDA2BA}"/>
          </ac:spMkLst>
        </pc:spChg>
        <pc:spChg chg="add del mod">
          <ac:chgData name="Michael Kuniega" userId="999f7fd1-0dc3-4cba-81fd-6a42a8d75a98" providerId="ADAL" clId="{52E519A4-C388-49FD-BC7F-1A4CA5CD1D99}" dt="2024-08-06T21:53:45.742" v="470" actId="478"/>
          <ac:spMkLst>
            <pc:docMk/>
            <pc:sldMk cId="1367386641" sldId="290"/>
            <ac:spMk id="33" creationId="{15B13ABE-0F1B-0292-0032-0A6FF52506AD}"/>
          </ac:spMkLst>
        </pc:spChg>
        <pc:spChg chg="add del mod">
          <ac:chgData name="Michael Kuniega" userId="999f7fd1-0dc3-4cba-81fd-6a42a8d75a98" providerId="ADAL" clId="{52E519A4-C388-49FD-BC7F-1A4CA5CD1D99}" dt="2024-08-06T21:53:55.573" v="474" actId="478"/>
          <ac:spMkLst>
            <pc:docMk/>
            <pc:sldMk cId="1367386641" sldId="290"/>
            <ac:spMk id="34" creationId="{E0CA1385-155F-8921-1FA2-7B063218728F}"/>
          </ac:spMkLst>
        </pc:spChg>
        <pc:spChg chg="add del mod">
          <ac:chgData name="Michael Kuniega" userId="999f7fd1-0dc3-4cba-81fd-6a42a8d75a98" providerId="ADAL" clId="{52E519A4-C388-49FD-BC7F-1A4CA5CD1D99}" dt="2024-08-06T21:54:09.514" v="476" actId="478"/>
          <ac:spMkLst>
            <pc:docMk/>
            <pc:sldMk cId="1367386641" sldId="290"/>
            <ac:spMk id="37" creationId="{0C42C838-A55E-7A1B-A970-2DA593AA9226}"/>
          </ac:spMkLst>
        </pc:spChg>
        <pc:spChg chg="add del mod">
          <ac:chgData name="Michael Kuniega" userId="999f7fd1-0dc3-4cba-81fd-6a42a8d75a98" providerId="ADAL" clId="{52E519A4-C388-49FD-BC7F-1A4CA5CD1D99}" dt="2024-08-06T21:54:21.582" v="478" actId="478"/>
          <ac:spMkLst>
            <pc:docMk/>
            <pc:sldMk cId="1367386641" sldId="290"/>
            <ac:spMk id="38" creationId="{BE97BDB4-0075-E646-56BE-0C8F92C545E6}"/>
          </ac:spMkLst>
        </pc:spChg>
        <pc:spChg chg="add mod">
          <ac:chgData name="Michael Kuniega" userId="999f7fd1-0dc3-4cba-81fd-6a42a8d75a98" providerId="ADAL" clId="{52E519A4-C388-49FD-BC7F-1A4CA5CD1D99}" dt="2024-08-06T21:53:35.033" v="468" actId="1076"/>
          <ac:spMkLst>
            <pc:docMk/>
            <pc:sldMk cId="1367386641" sldId="290"/>
            <ac:spMk id="39" creationId="{D56888D7-9AB7-F96B-E366-E0A129B6EFDC}"/>
          </ac:spMkLst>
        </pc:spChg>
        <pc:spChg chg="add mod">
          <ac:chgData name="Michael Kuniega" userId="999f7fd1-0dc3-4cba-81fd-6a42a8d75a98" providerId="ADAL" clId="{52E519A4-C388-49FD-BC7F-1A4CA5CD1D99}" dt="2024-08-06T21:54:26.154" v="479" actId="1076"/>
          <ac:spMkLst>
            <pc:docMk/>
            <pc:sldMk cId="1367386641" sldId="290"/>
            <ac:spMk id="40" creationId="{FAFB8056-9E31-78BA-61C3-3F66E094339A}"/>
          </ac:spMkLst>
        </pc:spChg>
        <pc:spChg chg="add mod">
          <ac:chgData name="Michael Kuniega" userId="999f7fd1-0dc3-4cba-81fd-6a42a8d75a98" providerId="ADAL" clId="{52E519A4-C388-49FD-BC7F-1A4CA5CD1D99}" dt="2024-08-06T21:55:06.625" v="495" actId="20577"/>
          <ac:spMkLst>
            <pc:docMk/>
            <pc:sldMk cId="1367386641" sldId="290"/>
            <ac:spMk id="41" creationId="{03408E28-E32B-C923-6D59-C83F20B8B3F6}"/>
          </ac:spMkLst>
        </pc:spChg>
        <pc:spChg chg="add del mod">
          <ac:chgData name="Michael Kuniega" userId="999f7fd1-0dc3-4cba-81fd-6a42a8d75a98" providerId="ADAL" clId="{52E519A4-C388-49FD-BC7F-1A4CA5CD1D99}" dt="2024-08-06T21:54:06.196" v="475" actId="478"/>
          <ac:spMkLst>
            <pc:docMk/>
            <pc:sldMk cId="1367386641" sldId="290"/>
            <ac:spMk id="42" creationId="{6FEC7676-2B73-EB3B-5D16-4816EDEA780C}"/>
          </ac:spMkLst>
        </pc:spChg>
        <pc:spChg chg="add mod">
          <ac:chgData name="Michael Kuniega" userId="999f7fd1-0dc3-4cba-81fd-6a42a8d75a98" providerId="ADAL" clId="{52E519A4-C388-49FD-BC7F-1A4CA5CD1D99}" dt="2024-08-06T22:12:25.871" v="518"/>
          <ac:spMkLst>
            <pc:docMk/>
            <pc:sldMk cId="1367386641" sldId="290"/>
            <ac:spMk id="43" creationId="{93C7DE16-BCE2-0207-10A1-059700BE8C45}"/>
          </ac:spMkLst>
        </pc:spChg>
        <pc:spChg chg="add mod">
          <ac:chgData name="Michael Kuniega" userId="999f7fd1-0dc3-4cba-81fd-6a42a8d75a98" providerId="ADAL" clId="{52E519A4-C388-49FD-BC7F-1A4CA5CD1D99}" dt="2024-08-06T22:12:36.358" v="520" actId="1076"/>
          <ac:spMkLst>
            <pc:docMk/>
            <pc:sldMk cId="1367386641" sldId="290"/>
            <ac:spMk id="44" creationId="{2F7E88C4-84E9-D1E4-6980-7799FCA9F4BA}"/>
          </ac:spMkLst>
        </pc:spChg>
        <pc:grpChg chg="add del mod">
          <ac:chgData name="Michael Kuniega" userId="999f7fd1-0dc3-4cba-81fd-6a42a8d75a98" providerId="ADAL" clId="{52E519A4-C388-49FD-BC7F-1A4CA5CD1D99}" dt="2024-08-06T21:53:17.777" v="465" actId="478"/>
          <ac:grpSpMkLst>
            <pc:docMk/>
            <pc:sldMk cId="1367386641" sldId="290"/>
            <ac:grpSpMk id="3" creationId="{0FBCD671-BF6E-7155-03E9-525CE2DCE7DE}"/>
          </ac:grpSpMkLst>
        </pc:grpChg>
        <pc:grpChg chg="mod">
          <ac:chgData name="Michael Kuniega" userId="999f7fd1-0dc3-4cba-81fd-6a42a8d75a98" providerId="ADAL" clId="{52E519A4-C388-49FD-BC7F-1A4CA5CD1D99}" dt="2024-08-06T21:52:56.449" v="461"/>
          <ac:grpSpMkLst>
            <pc:docMk/>
            <pc:sldMk cId="1367386641" sldId="290"/>
            <ac:grpSpMk id="17" creationId="{E733CD36-7F8B-7DC5-F611-0237C557FCAA}"/>
          </ac:grpSpMkLst>
        </pc:grpChg>
        <pc:grpChg chg="mod">
          <ac:chgData name="Michael Kuniega" userId="999f7fd1-0dc3-4cba-81fd-6a42a8d75a98" providerId="ADAL" clId="{52E519A4-C388-49FD-BC7F-1A4CA5CD1D99}" dt="2024-08-06T21:52:56.449" v="461"/>
          <ac:grpSpMkLst>
            <pc:docMk/>
            <pc:sldMk cId="1367386641" sldId="290"/>
            <ac:grpSpMk id="18" creationId="{979CAE6B-940D-4276-2C1F-2B3D536996FB}"/>
          </ac:grpSpMkLst>
        </pc:grpChg>
        <pc:graphicFrameChg chg="mod">
          <ac:chgData name="Michael Kuniega" userId="999f7fd1-0dc3-4cba-81fd-6a42a8d75a98" providerId="ADAL" clId="{52E519A4-C388-49FD-BC7F-1A4CA5CD1D99}" dt="2024-08-06T21:52:56.449" v="461"/>
          <ac:graphicFrameMkLst>
            <pc:docMk/>
            <pc:sldMk cId="1367386641" sldId="290"/>
            <ac:graphicFrameMk id="21" creationId="{37C94D4E-724B-E369-39C6-9DF4D0635D4B}"/>
          </ac:graphicFrameMkLst>
        </pc:graphicFrameChg>
        <pc:graphicFrameChg chg="mod">
          <ac:chgData name="Michael Kuniega" userId="999f7fd1-0dc3-4cba-81fd-6a42a8d75a98" providerId="ADAL" clId="{52E519A4-C388-49FD-BC7F-1A4CA5CD1D99}" dt="2024-08-06T21:52:56.449" v="461"/>
          <ac:graphicFrameMkLst>
            <pc:docMk/>
            <pc:sldMk cId="1367386641" sldId="290"/>
            <ac:graphicFrameMk id="26" creationId="{9483C751-35FA-D3CF-B2D9-7E0E085C7739}"/>
          </ac:graphicFrameMkLst>
        </pc:graphicFrameChg>
        <pc:cxnChg chg="del">
          <ac:chgData name="Michael Kuniega" userId="999f7fd1-0dc3-4cba-81fd-6a42a8d75a98" providerId="ADAL" clId="{52E519A4-C388-49FD-BC7F-1A4CA5CD1D99}" dt="2024-08-06T21:52:07.902" v="455" actId="478"/>
          <ac:cxnSpMkLst>
            <pc:docMk/>
            <pc:sldMk cId="1367386641" sldId="290"/>
            <ac:cxnSpMk id="4" creationId="{03C2221A-E176-0FE6-AF9B-CA32C1EC02F2}"/>
          </ac:cxnSpMkLst>
        </pc:cxnChg>
        <pc:cxnChg chg="del">
          <ac:chgData name="Michael Kuniega" userId="999f7fd1-0dc3-4cba-81fd-6a42a8d75a98" providerId="ADAL" clId="{52E519A4-C388-49FD-BC7F-1A4CA5CD1D99}" dt="2024-08-06T21:52:07.902" v="455" actId="478"/>
          <ac:cxnSpMkLst>
            <pc:docMk/>
            <pc:sldMk cId="1367386641" sldId="290"/>
            <ac:cxnSpMk id="5" creationId="{B9D6227F-8006-5255-4650-9F4CE0DCAFF7}"/>
          </ac:cxnSpMkLst>
        </pc:cxnChg>
        <pc:cxnChg chg="del">
          <ac:chgData name="Michael Kuniega" userId="999f7fd1-0dc3-4cba-81fd-6a42a8d75a98" providerId="ADAL" clId="{52E519A4-C388-49FD-BC7F-1A4CA5CD1D99}" dt="2024-08-06T21:52:20.493" v="456" actId="478"/>
          <ac:cxnSpMkLst>
            <pc:docMk/>
            <pc:sldMk cId="1367386641" sldId="290"/>
            <ac:cxnSpMk id="6" creationId="{DD0C7908-9BAE-AAF7-36CE-F6F36CF7C58F}"/>
          </ac:cxnSpMkLst>
        </pc:cxnChg>
        <pc:cxnChg chg="del">
          <ac:chgData name="Michael Kuniega" userId="999f7fd1-0dc3-4cba-81fd-6a42a8d75a98" providerId="ADAL" clId="{52E519A4-C388-49FD-BC7F-1A4CA5CD1D99}" dt="2024-08-06T21:52:07.902" v="455" actId="478"/>
          <ac:cxnSpMkLst>
            <pc:docMk/>
            <pc:sldMk cId="1367386641" sldId="290"/>
            <ac:cxnSpMk id="13" creationId="{23B51D1A-F09C-8E05-FE76-B4477EB263AC}"/>
          </ac:cxnSpMkLst>
        </pc:cxnChg>
        <pc:cxnChg chg="del">
          <ac:chgData name="Michael Kuniega" userId="999f7fd1-0dc3-4cba-81fd-6a42a8d75a98" providerId="ADAL" clId="{52E519A4-C388-49FD-BC7F-1A4CA5CD1D99}" dt="2024-08-06T21:52:07.902" v="455" actId="478"/>
          <ac:cxnSpMkLst>
            <pc:docMk/>
            <pc:sldMk cId="1367386641" sldId="290"/>
            <ac:cxnSpMk id="14" creationId="{6BE5A973-6884-5CD1-AFB2-6FD68C87DCEF}"/>
          </ac:cxnSpMkLst>
        </pc:cxnChg>
        <pc:cxnChg chg="add mod">
          <ac:chgData name="Michael Kuniega" userId="999f7fd1-0dc3-4cba-81fd-6a42a8d75a98" providerId="ADAL" clId="{52E519A4-C388-49FD-BC7F-1A4CA5CD1D99}" dt="2024-08-06T21:53:43.863" v="469" actId="1076"/>
          <ac:cxnSpMkLst>
            <pc:docMk/>
            <pc:sldMk cId="1367386641" sldId="290"/>
            <ac:cxnSpMk id="27" creationId="{131A8A7D-AA87-8DE7-B5B6-89B14E516FD2}"/>
          </ac:cxnSpMkLst>
        </pc:cxnChg>
        <pc:cxnChg chg="add mod">
          <ac:chgData name="Michael Kuniega" userId="999f7fd1-0dc3-4cba-81fd-6a42a8d75a98" providerId="ADAL" clId="{52E519A4-C388-49FD-BC7F-1A4CA5CD1D99}" dt="2024-08-06T21:53:43.863" v="469" actId="1076"/>
          <ac:cxnSpMkLst>
            <pc:docMk/>
            <pc:sldMk cId="1367386641" sldId="290"/>
            <ac:cxnSpMk id="28" creationId="{0225E5BA-7EE1-F4C8-62AF-1A157BF0BB88}"/>
          </ac:cxnSpMkLst>
        </pc:cxnChg>
        <pc:cxnChg chg="add mod">
          <ac:chgData name="Michael Kuniega" userId="999f7fd1-0dc3-4cba-81fd-6a42a8d75a98" providerId="ADAL" clId="{52E519A4-C388-49FD-BC7F-1A4CA5CD1D99}" dt="2024-08-06T21:53:35.033" v="468" actId="1076"/>
          <ac:cxnSpMkLst>
            <pc:docMk/>
            <pc:sldMk cId="1367386641" sldId="290"/>
            <ac:cxnSpMk id="35" creationId="{ACE64E53-E62F-5B4D-61F9-56ABEC7A95DC}"/>
          </ac:cxnSpMkLst>
        </pc:cxnChg>
        <pc:cxnChg chg="add mod">
          <ac:chgData name="Michael Kuniega" userId="999f7fd1-0dc3-4cba-81fd-6a42a8d75a98" providerId="ADAL" clId="{52E519A4-C388-49FD-BC7F-1A4CA5CD1D99}" dt="2024-08-06T21:53:35.033" v="468" actId="1076"/>
          <ac:cxnSpMkLst>
            <pc:docMk/>
            <pc:sldMk cId="1367386641" sldId="290"/>
            <ac:cxnSpMk id="36" creationId="{DE9F9943-7C1D-19C3-EED0-939DED344FB1}"/>
          </ac:cxnSpMkLst>
        </pc:cxnChg>
      </pc:sldChg>
      <pc:sldChg chg="addSp delSp modSp add mod modAnim">
        <pc:chgData name="Michael Kuniega" userId="999f7fd1-0dc3-4cba-81fd-6a42a8d75a98" providerId="ADAL" clId="{52E519A4-C388-49FD-BC7F-1A4CA5CD1D99}" dt="2024-08-06T22:50:17.847" v="943"/>
        <pc:sldMkLst>
          <pc:docMk/>
          <pc:sldMk cId="3527929972" sldId="291"/>
        </pc:sldMkLst>
        <pc:spChg chg="add mod">
          <ac:chgData name="Michael Kuniega" userId="999f7fd1-0dc3-4cba-81fd-6a42a8d75a98" providerId="ADAL" clId="{52E519A4-C388-49FD-BC7F-1A4CA5CD1D99}" dt="2024-08-06T22:45:18.560" v="889" actId="208"/>
          <ac:spMkLst>
            <pc:docMk/>
            <pc:sldMk cId="3527929972" sldId="291"/>
            <ac:spMk id="5" creationId="{F4891EA5-14CE-78AA-0DC1-241475EC1758}"/>
          </ac:spMkLst>
        </pc:spChg>
        <pc:spChg chg="add mod">
          <ac:chgData name="Michael Kuniega" userId="999f7fd1-0dc3-4cba-81fd-6a42a8d75a98" providerId="ADAL" clId="{52E519A4-C388-49FD-BC7F-1A4CA5CD1D99}" dt="2024-08-06T22:45:42.627" v="901" actId="20577"/>
          <ac:spMkLst>
            <pc:docMk/>
            <pc:sldMk cId="3527929972" sldId="291"/>
            <ac:spMk id="6" creationId="{D9230BCF-448A-E7B4-5A89-DAC6EFE01F8A}"/>
          </ac:spMkLst>
        </pc:spChg>
        <pc:spChg chg="mod">
          <ac:chgData name="Michael Kuniega" userId="999f7fd1-0dc3-4cba-81fd-6a42a8d75a98" providerId="ADAL" clId="{52E519A4-C388-49FD-BC7F-1A4CA5CD1D99}" dt="2024-08-06T22:48:38.033" v="926" actId="1038"/>
          <ac:spMkLst>
            <pc:docMk/>
            <pc:sldMk cId="3527929972" sldId="291"/>
            <ac:spMk id="9" creationId="{7006EE58-1FC8-4719-4A4B-DB5D2E3141F8}"/>
          </ac:spMkLst>
        </pc:spChg>
        <pc:spChg chg="mod">
          <ac:chgData name="Michael Kuniega" userId="999f7fd1-0dc3-4cba-81fd-6a42a8d75a98" providerId="ADAL" clId="{52E519A4-C388-49FD-BC7F-1A4CA5CD1D99}" dt="2024-08-06T22:48:13.731" v="916" actId="2085"/>
          <ac:spMkLst>
            <pc:docMk/>
            <pc:sldMk cId="3527929972" sldId="291"/>
            <ac:spMk id="10" creationId="{2009F94B-6B8C-D16E-658E-DE595F8578F3}"/>
          </ac:spMkLst>
        </pc:spChg>
        <pc:spChg chg="mod">
          <ac:chgData name="Michael Kuniega" userId="999f7fd1-0dc3-4cba-81fd-6a42a8d75a98" providerId="ADAL" clId="{52E519A4-C388-49FD-BC7F-1A4CA5CD1D99}" dt="2024-08-06T22:48:13.731" v="916" actId="2085"/>
          <ac:spMkLst>
            <pc:docMk/>
            <pc:sldMk cId="3527929972" sldId="291"/>
            <ac:spMk id="11" creationId="{5FD24FBD-99BA-F74C-A6FF-C1A08506B513}"/>
          </ac:spMkLst>
        </pc:spChg>
        <pc:spChg chg="mod">
          <ac:chgData name="Michael Kuniega" userId="999f7fd1-0dc3-4cba-81fd-6a42a8d75a98" providerId="ADAL" clId="{52E519A4-C388-49FD-BC7F-1A4CA5CD1D99}" dt="2024-08-06T22:47:56.120" v="915" actId="208"/>
          <ac:spMkLst>
            <pc:docMk/>
            <pc:sldMk cId="3527929972" sldId="291"/>
            <ac:spMk id="12" creationId="{339C768C-BC19-1F19-AA9F-856ED109FCC7}"/>
          </ac:spMkLst>
        </pc:spChg>
        <pc:spChg chg="mod">
          <ac:chgData name="Michael Kuniega" userId="999f7fd1-0dc3-4cba-81fd-6a42a8d75a98" providerId="ADAL" clId="{52E519A4-C388-49FD-BC7F-1A4CA5CD1D99}" dt="2024-08-06T22:47:56.120" v="915" actId="208"/>
          <ac:spMkLst>
            <pc:docMk/>
            <pc:sldMk cId="3527929972" sldId="291"/>
            <ac:spMk id="13" creationId="{2BEAA0EA-58EF-57EC-F94B-11A8FB11C6E6}"/>
          </ac:spMkLst>
        </pc:spChg>
        <pc:spChg chg="mod">
          <ac:chgData name="Michael Kuniega" userId="999f7fd1-0dc3-4cba-81fd-6a42a8d75a98" providerId="ADAL" clId="{52E519A4-C388-49FD-BC7F-1A4CA5CD1D99}" dt="2024-08-06T22:48:13.731" v="916" actId="2085"/>
          <ac:spMkLst>
            <pc:docMk/>
            <pc:sldMk cId="3527929972" sldId="291"/>
            <ac:spMk id="14" creationId="{617EBE9B-B685-F939-5559-907900078AD5}"/>
          </ac:spMkLst>
        </pc:spChg>
        <pc:spChg chg="mod">
          <ac:chgData name="Michael Kuniega" userId="999f7fd1-0dc3-4cba-81fd-6a42a8d75a98" providerId="ADAL" clId="{52E519A4-C388-49FD-BC7F-1A4CA5CD1D99}" dt="2024-08-06T22:48:13.731" v="916" actId="2085"/>
          <ac:spMkLst>
            <pc:docMk/>
            <pc:sldMk cId="3527929972" sldId="291"/>
            <ac:spMk id="15" creationId="{622FC943-010E-76FB-FAB2-A2D12C0C324B}"/>
          </ac:spMkLst>
        </pc:spChg>
        <pc:spChg chg="mod">
          <ac:chgData name="Michael Kuniega" userId="999f7fd1-0dc3-4cba-81fd-6a42a8d75a98" providerId="ADAL" clId="{52E519A4-C388-49FD-BC7F-1A4CA5CD1D99}" dt="2024-08-06T22:48:13.731" v="916" actId="2085"/>
          <ac:spMkLst>
            <pc:docMk/>
            <pc:sldMk cId="3527929972" sldId="291"/>
            <ac:spMk id="16" creationId="{D21DB275-2C21-5B35-3C95-CF5E36262E81}"/>
          </ac:spMkLst>
        </pc:spChg>
        <pc:spChg chg="mod">
          <ac:chgData name="Michael Kuniega" userId="999f7fd1-0dc3-4cba-81fd-6a42a8d75a98" providerId="ADAL" clId="{52E519A4-C388-49FD-BC7F-1A4CA5CD1D99}" dt="2024-08-06T22:49:13.371" v="936" actId="207"/>
          <ac:spMkLst>
            <pc:docMk/>
            <pc:sldMk cId="3527929972" sldId="291"/>
            <ac:spMk id="17" creationId="{923EC6F7-06C7-4510-EB48-431C0E700320}"/>
          </ac:spMkLst>
        </pc:spChg>
        <pc:spChg chg="add mod">
          <ac:chgData name="Michael Kuniega" userId="999f7fd1-0dc3-4cba-81fd-6a42a8d75a98" providerId="ADAL" clId="{52E519A4-C388-49FD-BC7F-1A4CA5CD1D99}" dt="2024-08-06T22:48:50.335" v="929" actId="1076"/>
          <ac:spMkLst>
            <pc:docMk/>
            <pc:sldMk cId="3527929972" sldId="291"/>
            <ac:spMk id="18" creationId="{ABDA3C51-DE5D-B774-F9AF-D111F5C80FA1}"/>
          </ac:spMkLst>
        </pc:spChg>
        <pc:spChg chg="add mod">
          <ac:chgData name="Michael Kuniega" userId="999f7fd1-0dc3-4cba-81fd-6a42a8d75a98" providerId="ADAL" clId="{52E519A4-C388-49FD-BC7F-1A4CA5CD1D99}" dt="2024-08-06T22:48:45.863" v="928" actId="1076"/>
          <ac:spMkLst>
            <pc:docMk/>
            <pc:sldMk cId="3527929972" sldId="291"/>
            <ac:spMk id="19" creationId="{D5AA5E8B-243B-51FB-7439-BFCD2225D4AB}"/>
          </ac:spMkLst>
        </pc:spChg>
        <pc:spChg chg="mod">
          <ac:chgData name="Michael Kuniega" userId="999f7fd1-0dc3-4cba-81fd-6a42a8d75a98" providerId="ADAL" clId="{52E519A4-C388-49FD-BC7F-1A4CA5CD1D99}" dt="2024-08-06T22:43:13.224" v="865" actId="20577"/>
          <ac:spMkLst>
            <pc:docMk/>
            <pc:sldMk cId="3527929972" sldId="291"/>
            <ac:spMk id="49154" creationId="{00000000-0000-0000-0000-000000000000}"/>
          </ac:spMkLst>
        </pc:spChg>
        <pc:spChg chg="mod">
          <ac:chgData name="Michael Kuniega" userId="999f7fd1-0dc3-4cba-81fd-6a42a8d75a98" providerId="ADAL" clId="{52E519A4-C388-49FD-BC7F-1A4CA5CD1D99}" dt="2024-08-06T22:45:49.606" v="905" actId="20577"/>
          <ac:spMkLst>
            <pc:docMk/>
            <pc:sldMk cId="3527929972" sldId="291"/>
            <ac:spMk id="49180" creationId="{49D9C247-390F-DE27-43C2-22DC88F85995}"/>
          </ac:spMkLst>
        </pc:spChg>
        <pc:spChg chg="mod">
          <ac:chgData name="Michael Kuniega" userId="999f7fd1-0dc3-4cba-81fd-6a42a8d75a98" providerId="ADAL" clId="{52E519A4-C388-49FD-BC7F-1A4CA5CD1D99}" dt="2024-08-06T22:44:18.357" v="878" actId="1076"/>
          <ac:spMkLst>
            <pc:docMk/>
            <pc:sldMk cId="3527929972" sldId="291"/>
            <ac:spMk id="49181" creationId="{371CF5BC-113B-C3E1-498E-97E8D988C2A3}"/>
          </ac:spMkLst>
        </pc:spChg>
        <pc:spChg chg="mod">
          <ac:chgData name="Michael Kuniega" userId="999f7fd1-0dc3-4cba-81fd-6a42a8d75a98" providerId="ADAL" clId="{52E519A4-C388-49FD-BC7F-1A4CA5CD1D99}" dt="2024-08-06T22:44:18.357" v="878" actId="1076"/>
          <ac:spMkLst>
            <pc:docMk/>
            <pc:sldMk cId="3527929972" sldId="291"/>
            <ac:spMk id="49182" creationId="{4D3ADC77-6FF8-9269-8FDE-2DB7CFA36ACD}"/>
          </ac:spMkLst>
        </pc:spChg>
        <pc:spChg chg="mod">
          <ac:chgData name="Michael Kuniega" userId="999f7fd1-0dc3-4cba-81fd-6a42a8d75a98" providerId="ADAL" clId="{52E519A4-C388-49FD-BC7F-1A4CA5CD1D99}" dt="2024-08-06T22:44:18.357" v="878" actId="1076"/>
          <ac:spMkLst>
            <pc:docMk/>
            <pc:sldMk cId="3527929972" sldId="291"/>
            <ac:spMk id="49183" creationId="{5260EA2F-0401-43C6-75FC-1D81969CD10A}"/>
          </ac:spMkLst>
        </pc:spChg>
        <pc:spChg chg="mod">
          <ac:chgData name="Michael Kuniega" userId="999f7fd1-0dc3-4cba-81fd-6a42a8d75a98" providerId="ADAL" clId="{52E519A4-C388-49FD-BC7F-1A4CA5CD1D99}" dt="2024-08-06T22:44:05.049" v="877" actId="20577"/>
          <ac:spMkLst>
            <pc:docMk/>
            <pc:sldMk cId="3527929972" sldId="291"/>
            <ac:spMk id="49184" creationId="{9175AE8F-F5C5-5DE6-4BE2-E8BC5B7FCE31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85" creationId="{9B5118E0-0397-12A9-1363-7176FFF366D5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86" creationId="{5DE5DB1F-0D5A-E91E-C43A-27BBB0ED6D3F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87" creationId="{803B14D8-8FA7-132F-D03D-FCEEA9857F1A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88" creationId="{E7744F09-A4EF-CA79-5E51-9F8FB79B3AD0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89" creationId="{9F0830DA-9331-BC84-CE6A-574968A7652D}"/>
          </ac:spMkLst>
        </pc:spChg>
        <pc:spChg chg="del">
          <ac:chgData name="Michael Kuniega" userId="999f7fd1-0dc3-4cba-81fd-6a42a8d75a98" providerId="ADAL" clId="{52E519A4-C388-49FD-BC7F-1A4CA5CD1D99}" dt="2024-08-06T22:47:38.518" v="911" actId="478"/>
          <ac:spMkLst>
            <pc:docMk/>
            <pc:sldMk cId="3527929972" sldId="291"/>
            <ac:spMk id="49190" creationId="{200A0DA9-DA66-AEF9-B7B2-CE0F8EFABC98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91" creationId="{1676CB8C-93F9-5FF5-4F94-7B9316246692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93" creationId="{BB916D47-C38F-0486-F490-8C509F5C184D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94" creationId="{EEAE8013-B41C-B57B-59C8-FC8808EA45FF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96" creationId="{42572AB7-8BA7-4F03-7CBE-AD79FEB48753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197" creationId="{0BFE023C-61E3-9AF9-EF8B-E0B191191B75}"/>
          </ac:spMkLst>
        </pc:spChg>
        <pc:spChg chg="del">
          <ac:chgData name="Michael Kuniega" userId="999f7fd1-0dc3-4cba-81fd-6a42a8d75a98" providerId="ADAL" clId="{52E519A4-C388-49FD-BC7F-1A4CA5CD1D99}" dt="2024-08-06T22:43:09.614" v="863" actId="478"/>
          <ac:spMkLst>
            <pc:docMk/>
            <pc:sldMk cId="3527929972" sldId="291"/>
            <ac:spMk id="49198" creationId="{F8A38A27-7FE8-4537-B6BB-0A1D1A450E16}"/>
          </ac:spMkLst>
        </pc:spChg>
        <pc:spChg chg="mod">
          <ac:chgData name="Michael Kuniega" userId="999f7fd1-0dc3-4cba-81fd-6a42a8d75a98" providerId="ADAL" clId="{52E519A4-C388-49FD-BC7F-1A4CA5CD1D99}" dt="2024-08-06T22:48:59.754" v="935" actId="20577"/>
          <ac:spMkLst>
            <pc:docMk/>
            <pc:sldMk cId="3527929972" sldId="291"/>
            <ac:spMk id="49199" creationId="{EC73D411-B746-7306-99A8-C9AF26A0E351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200" creationId="{D3E9EA08-CBD5-5B02-1C95-B36915747F93}"/>
          </ac:spMkLst>
        </pc:spChg>
        <pc:spChg chg="del">
          <ac:chgData name="Michael Kuniega" userId="999f7fd1-0dc3-4cba-81fd-6a42a8d75a98" providerId="ADAL" clId="{52E519A4-C388-49FD-BC7F-1A4CA5CD1D99}" dt="2024-08-06T22:47:34.554" v="910" actId="478"/>
          <ac:spMkLst>
            <pc:docMk/>
            <pc:sldMk cId="3527929972" sldId="291"/>
            <ac:spMk id="49201" creationId="{C464A1F1-AD0E-5A86-140E-50AFEE6B4809}"/>
          </ac:spMkLst>
        </pc:spChg>
        <pc:grpChg chg="add mod">
          <ac:chgData name="Michael Kuniega" userId="999f7fd1-0dc3-4cba-81fd-6a42a8d75a98" providerId="ADAL" clId="{52E519A4-C388-49FD-BC7F-1A4CA5CD1D99}" dt="2024-08-06T22:47:46.980" v="913" actId="1076"/>
          <ac:grpSpMkLst>
            <pc:docMk/>
            <pc:sldMk cId="3527929972" sldId="291"/>
            <ac:grpSpMk id="7" creationId="{5C7408E9-B15D-683D-5423-3C83B5229AED}"/>
          </ac:grpSpMkLst>
        </pc:grpChg>
        <pc:grpChg chg="mod">
          <ac:chgData name="Michael Kuniega" userId="999f7fd1-0dc3-4cba-81fd-6a42a8d75a98" providerId="ADAL" clId="{52E519A4-C388-49FD-BC7F-1A4CA5CD1D99}" dt="2024-08-06T22:47:40.304" v="912"/>
          <ac:grpSpMkLst>
            <pc:docMk/>
            <pc:sldMk cId="3527929972" sldId="291"/>
            <ac:grpSpMk id="8" creationId="{85243EC3-6206-2121-41A8-574BB3D2C7C1}"/>
          </ac:grpSpMkLst>
        </pc:grpChg>
        <pc:grpChg chg="mod">
          <ac:chgData name="Michael Kuniega" userId="999f7fd1-0dc3-4cba-81fd-6a42a8d75a98" providerId="ADAL" clId="{52E519A4-C388-49FD-BC7F-1A4CA5CD1D99}" dt="2024-08-06T22:44:18.357" v="878" actId="1076"/>
          <ac:grpSpMkLst>
            <pc:docMk/>
            <pc:sldMk cId="3527929972" sldId="291"/>
            <ac:grpSpMk id="49169" creationId="{7B68D98B-CBC2-47AF-8BA7-92030AB7AFDF}"/>
          </ac:grpSpMkLst>
        </pc:grpChg>
        <pc:cxnChg chg="mod">
          <ac:chgData name="Michael Kuniega" userId="999f7fd1-0dc3-4cba-81fd-6a42a8d75a98" providerId="ADAL" clId="{52E519A4-C388-49FD-BC7F-1A4CA5CD1D99}" dt="2024-08-06T22:43:19.675" v="870" actId="1036"/>
          <ac:cxnSpMkLst>
            <pc:docMk/>
            <pc:sldMk cId="3527929972" sldId="291"/>
            <ac:cxnSpMk id="2" creationId="{F9B5D274-8D08-5FCC-2DD0-5E3F3DF37709}"/>
          </ac:cxnSpMkLst>
        </pc:cxnChg>
        <pc:cxnChg chg="mod">
          <ac:chgData name="Michael Kuniega" userId="999f7fd1-0dc3-4cba-81fd-6a42a8d75a98" providerId="ADAL" clId="{52E519A4-C388-49FD-BC7F-1A4CA5CD1D99}" dt="2024-08-06T22:43:25.303" v="871" actId="14100"/>
          <ac:cxnSpMkLst>
            <pc:docMk/>
            <pc:sldMk cId="3527929972" sldId="291"/>
            <ac:cxnSpMk id="4" creationId="{06A0C570-26A2-F920-A592-EFD2EFA6C096}"/>
          </ac:cxnSpMkLst>
        </pc:cxnChg>
      </pc:sldChg>
      <pc:sldChg chg="addSp delSp modSp add mod ord">
        <pc:chgData name="Michael Kuniega" userId="999f7fd1-0dc3-4cba-81fd-6a42a8d75a98" providerId="ADAL" clId="{52E519A4-C388-49FD-BC7F-1A4CA5CD1D99}" dt="2024-08-06T23:03:01.263" v="1110" actId="20577"/>
        <pc:sldMkLst>
          <pc:docMk/>
          <pc:sldMk cId="2822456518" sldId="292"/>
        </pc:sldMkLst>
        <pc:spChg chg="add mod">
          <ac:chgData name="Michael Kuniega" userId="999f7fd1-0dc3-4cba-81fd-6a42a8d75a98" providerId="ADAL" clId="{52E519A4-C388-49FD-BC7F-1A4CA5CD1D99}" dt="2024-08-06T22:57:38.445" v="986"/>
          <ac:spMkLst>
            <pc:docMk/>
            <pc:sldMk cId="2822456518" sldId="292"/>
            <ac:spMk id="4" creationId="{5DDA45AF-0472-566B-9F3A-A93F50A54AE6}"/>
          </ac:spMkLst>
        </pc:spChg>
        <pc:spChg chg="add mod">
          <ac:chgData name="Michael Kuniega" userId="999f7fd1-0dc3-4cba-81fd-6a42a8d75a98" providerId="ADAL" clId="{52E519A4-C388-49FD-BC7F-1A4CA5CD1D99}" dt="2024-08-06T22:58:05.310" v="993" actId="20577"/>
          <ac:spMkLst>
            <pc:docMk/>
            <pc:sldMk cId="2822456518" sldId="292"/>
            <ac:spMk id="5" creationId="{1A70746C-8860-E519-0BB8-11D7B4F1526F}"/>
          </ac:spMkLst>
        </pc:spChg>
        <pc:spChg chg="add mod">
          <ac:chgData name="Michael Kuniega" userId="999f7fd1-0dc3-4cba-81fd-6a42a8d75a98" providerId="ADAL" clId="{52E519A4-C388-49FD-BC7F-1A4CA5CD1D99}" dt="2024-08-06T22:57:49.967" v="990" actId="20577"/>
          <ac:spMkLst>
            <pc:docMk/>
            <pc:sldMk cId="2822456518" sldId="292"/>
            <ac:spMk id="6" creationId="{70E3757B-1C89-815B-34CD-302C81281FD1}"/>
          </ac:spMkLst>
        </pc:spChg>
        <pc:spChg chg="add mod">
          <ac:chgData name="Michael Kuniega" userId="999f7fd1-0dc3-4cba-81fd-6a42a8d75a98" providerId="ADAL" clId="{52E519A4-C388-49FD-BC7F-1A4CA5CD1D99}" dt="2024-08-06T23:01:47.250" v="1088" actId="20577"/>
          <ac:spMkLst>
            <pc:docMk/>
            <pc:sldMk cId="2822456518" sldId="292"/>
            <ac:spMk id="8" creationId="{75B9B33F-1A0D-0F5D-BE82-15D42834CCC0}"/>
          </ac:spMkLst>
        </pc:spChg>
        <pc:spChg chg="add mod">
          <ac:chgData name="Michael Kuniega" userId="999f7fd1-0dc3-4cba-81fd-6a42a8d75a98" providerId="ADAL" clId="{52E519A4-C388-49FD-BC7F-1A4CA5CD1D99}" dt="2024-08-06T23:02:24.401" v="1092" actId="20577"/>
          <ac:spMkLst>
            <pc:docMk/>
            <pc:sldMk cId="2822456518" sldId="292"/>
            <ac:spMk id="14" creationId="{72406573-9209-D6D8-6AAC-7D8A2F2469E1}"/>
          </ac:spMkLst>
        </pc:spChg>
        <pc:spChg chg="add mod">
          <ac:chgData name="Michael Kuniega" userId="999f7fd1-0dc3-4cba-81fd-6a42a8d75a98" providerId="ADAL" clId="{52E519A4-C388-49FD-BC7F-1A4CA5CD1D99}" dt="2024-08-06T23:02:43.797" v="1105" actId="1036"/>
          <ac:spMkLst>
            <pc:docMk/>
            <pc:sldMk cId="2822456518" sldId="292"/>
            <ac:spMk id="25" creationId="{9CFFB01E-48FB-9FDD-49CF-160F4C21E56E}"/>
          </ac:spMkLst>
        </pc:spChg>
        <pc:spChg chg="add mod">
          <ac:chgData name="Michael Kuniega" userId="999f7fd1-0dc3-4cba-81fd-6a42a8d75a98" providerId="ADAL" clId="{52E519A4-C388-49FD-BC7F-1A4CA5CD1D99}" dt="2024-08-06T23:03:01.263" v="1110" actId="20577"/>
          <ac:spMkLst>
            <pc:docMk/>
            <pc:sldMk cId="2822456518" sldId="292"/>
            <ac:spMk id="26" creationId="{BBFBB86C-A510-9DD3-6D92-573912BD7324}"/>
          </ac:spMkLst>
        </pc:spChg>
        <pc:spChg chg="mod">
          <ac:chgData name="Michael Kuniega" userId="999f7fd1-0dc3-4cba-81fd-6a42a8d75a98" providerId="ADAL" clId="{52E519A4-C388-49FD-BC7F-1A4CA5CD1D99}" dt="2024-08-06T22:52:57.242" v="967" actId="20577"/>
          <ac:spMkLst>
            <pc:docMk/>
            <pc:sldMk cId="2822456518" sldId="292"/>
            <ac:spMk id="49154" creationId="{00000000-0000-0000-0000-000000000000}"/>
          </ac:spMkLst>
        </pc:spChg>
        <pc:grpChg chg="del">
          <ac:chgData name="Michael Kuniega" userId="999f7fd1-0dc3-4cba-81fd-6a42a8d75a98" providerId="ADAL" clId="{52E519A4-C388-49FD-BC7F-1A4CA5CD1D99}" dt="2024-08-06T22:52:39.323" v="961" actId="478"/>
          <ac:grpSpMkLst>
            <pc:docMk/>
            <pc:sldMk cId="2822456518" sldId="292"/>
            <ac:grpSpMk id="16" creationId="{29C83C3B-5BC9-649F-D3B3-32364F93295F}"/>
          </ac:grpSpMkLst>
        </pc:grpChg>
        <pc:picChg chg="add mod">
          <ac:chgData name="Michael Kuniega" userId="999f7fd1-0dc3-4cba-81fd-6a42a8d75a98" providerId="ADAL" clId="{52E519A4-C388-49FD-BC7F-1A4CA5CD1D99}" dt="2024-08-06T23:02:51.306" v="1108" actId="1076"/>
          <ac:picMkLst>
            <pc:docMk/>
            <pc:sldMk cId="2822456518" sldId="292"/>
            <ac:picMk id="3" creationId="{8B965600-A539-6A23-A294-213BCEDC8DE0}"/>
          </ac:picMkLst>
        </pc:picChg>
        <pc:cxnChg chg="add mod">
          <ac:chgData name="Michael Kuniega" userId="999f7fd1-0dc3-4cba-81fd-6a42a8d75a98" providerId="ADAL" clId="{52E519A4-C388-49FD-BC7F-1A4CA5CD1D99}" dt="2024-08-06T22:59:35.706" v="1012" actId="14100"/>
          <ac:cxnSpMkLst>
            <pc:docMk/>
            <pc:sldMk cId="2822456518" sldId="292"/>
            <ac:cxnSpMk id="9" creationId="{C3EBBA08-87D3-163D-B2FC-FB0C6961F676}"/>
          </ac:cxnSpMkLst>
        </pc:cxnChg>
        <pc:cxnChg chg="add mod">
          <ac:chgData name="Michael Kuniega" userId="999f7fd1-0dc3-4cba-81fd-6a42a8d75a98" providerId="ADAL" clId="{52E519A4-C388-49FD-BC7F-1A4CA5CD1D99}" dt="2024-08-06T22:59:54.909" v="1024" actId="1038"/>
          <ac:cxnSpMkLst>
            <pc:docMk/>
            <pc:sldMk cId="2822456518" sldId="292"/>
            <ac:cxnSpMk id="12" creationId="{7596986E-FCED-EC96-8926-B0B8AD0BD1B7}"/>
          </ac:cxnSpMkLst>
        </pc:cxnChg>
        <pc:cxnChg chg="mod">
          <ac:chgData name="Michael Kuniega" userId="999f7fd1-0dc3-4cba-81fd-6a42a8d75a98" providerId="ADAL" clId="{52E519A4-C388-49FD-BC7F-1A4CA5CD1D99}" dt="2024-08-06T22:58:16.754" v="994" actId="1076"/>
          <ac:cxnSpMkLst>
            <pc:docMk/>
            <pc:sldMk cId="2822456518" sldId="292"/>
            <ac:cxnSpMk id="15" creationId="{88852587-F4E6-22AB-7AF5-AB5F281315D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8-27T15:47:31.457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39107 6359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22:32:23.572"/>
    </inkml:context>
    <inkml:brush xml:id="br0">
      <inkml:brushProperty name="width" value="0.2" units="cm"/>
      <inkml:brushProperty name="height" value="0.2" units="cm"/>
      <inkml:brushProperty name="color" value="#A40079"/>
    </inkml:brush>
  </inkml:definitions>
  <inkml:trace contextRef="#ctx0" brushRef="#br0">8 2397 3425,'8'11'11125,"-8"-11"-11081,-3 8 1479,0 0-380,-2-18-88,4 7-898,0 1 1,0-1 0,1 0 0,-1 0-1,1 0 1,0 0 0,0 0 0,0-6-1,1 8-91,-1-1 0,1 1 0,0-1 0,0 1 0,-1 0-1,1-1 1,0 1 0,0 0 0,0-1 0,0 1-1,0 0 1,1 0 0,-1 0 0,0 0 0,1 0 0,-1 0-1,2 0 1,-2 0 18,0 0 0,0 0-1,-1 0 1,1 0 0,0 0-1,-1 0 1,1-1 0,-1 1-1,1 0 1,-1 0 0,1 0-1,-1 0 1,0-1 0,1 1-1,-1 0 1,0 0 0,0-2-1,0-27 803,-1 21-595,4-25 179,0 0-1,2 0 1,11-35-1,-9 44-98,16-37 0,0 0-163,-9 16-100,1-7 0,3 1 1,2 0-1,43-81 0,-35 88-40,-3-2 0,39-97 0,-57 124-10,2 1-1,0 0 1,15-21-1,10-19 31,86-172 8,-98 191-38,46-61 0,-52 81-38,1 1 0,0 0 1,2 2-1,31-24 0,-37 31-16,0 1 0,0 0-1,1 1 1,0 1 0,0 0 0,1 1 0,16-5 0,-19 8-3,0 0 1,-1-1-1,1 0 1,-1-1-1,1 0 1,-2-1 0,1 0-1,0-1 1,-1 0-1,18-17 1,-19 15 0,2 0 1,-1 1-1,1 0 1,0 1-1,22-11 1,-17 10-1,-1-1 1,23-17 0,-36 24-3,157-117 18,-125 101-17,1 1 0,0 2 0,59-17 0,-50 18-3,-2-2 1,44-21-1,-41 15 4,0 2 0,2 2 0,49-13-1,148-23 15,40-11-6,-262 61-5,20-4 1,1 1-1,63-1 1,-16 2 2,15 2 1,-55 4-5,-31-1-1,1 1 1,-1 1-1,0 0 0,0 2 1,26 6-1,50 15 1,-78-20 1,104 33 3,-83-24-5,76 16 1,-72-20 3,52 18 1,-68-19-7,4 3 6,-2 0 0,43 25 0,13 7 4,-71-39-10,0 0 0,16 3 0,-17-4 1,-1 0-1,1 0 1,17 8-1,-5 1 3,1-1 0,0-1-1,53 12 1,-41-9-4,-33-11 0,0 0 0,1 0 0,-1-1 0,0 1 0,0-1 0,1 0 0,-1 0 0,1-1 0,-1 1 0,1-1 0,-1 0 0,7-1 0,-9 1 1,0-1 1,1 1-1,-1-1 1,0 1-1,0 0 0,0 0 1,0 0-1,0 0 1,1 1-1,-1-1 1,0 1-1,0-1 0,0 1 1,0 0-1,0-1 1,2 3-1,-3-2-1,0 0 0,0 0 0,0 0 0,0 0 0,0 0 0,0 0 0,0 0 0,0 0 0,0 0 0,0-1 0,1 1 0,-1 0 0,0-1 0,0 1 0,1-1 0,-1 1 0,0-1 0,2 0 0,-2 0 0,0 1 0,0-1 0,0 0 0,0 0 0,0 0 0,0 1 0,0-1 0,-1 0 0,1 1 0,0-1 0,0 0 0,0 1 0,-1-1 0,1 1 0,0 0 0,0-1 0,-1 1 0,1 0 0,0-1 0,-1 1 0,1 0 0,-1 0 0,1-1 0,-1 1 0,0 0 0,1 0 0,-1 0 0,0 0 0,1 0 0,-1-1 0,0 1 0,0 0 0,0 1 0,20 8-1,-7 1-404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22:32:46.19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21 2857 3593,'0'-3'274,"0"1"0,0-1 0,-1 0 0,1 0 0,-1 1 0,0-1 0,0 0-1,0 1 1,0-1 0,0 1 0,0-1 0,-1 1 0,-2-4 0,3 2 157,0 0 0,-1 0 0,2 0 0,-1 0 0,0 0 0,1 0 0,0 0-1,0 0 1,1-11 1326,10-6-657,2-98 1689,-11 108-2584,-1 1 0,-1-1 0,0 0 0,0 0 0,-2-12 0,0 12-71,1 0 0,1 0-1,0 0 1,0 0 0,4-16 0,0 10 32,1-11 10,2 1 0,2 0 0,13-33 0,-12 34 195,-1 1-1,-1-1 1,-1-1 0,3-30 0,-4 24-338,5-17 84,34-93 0,32-42-35,-25 64 205,-47 108-236,1 1 0,1-1 1,0 1-1,0 0 0,1 1 1,1-1-1,0 2 1,0-1-1,14-10 0,-3 0-19,0-1-1,-2 0 1,0-1 0,-2-1-1,0-1 1,15-35 0,-20 43 27,0-1 1,1 2-1,1-1 1,17-15-1,-15 16-19,-1 0-1,0-1 1,16-28 0,-17 16 73,-12 24-91,1 0-1,0-1 0,1 1 1,-1 1-1,1-1 0,0 0 0,4-4 1,7-7 14,0 0-1,-1-1 1,-1 0 0,15-29-1,-17 26 8,1 0 0,1 1-1,0 1 1,18-21 0,56-77 21,-62 86-37,1 1 0,56-48 0,-49 48 4,72-55 34,-8 10 15,-93 70-73,0 1 0,0 0 1,0-1-1,-1 0 0,1 1 0,2-7 0,12-16 41,-8 17-34,0 0 0,1 1 0,14-9 1,-15 11-5,0 0 0,-1-1 0,0 0 1,0 0-1,10-13 0,-14 16-1,0 0 0,0 0 0,0 0 0,0 0 0,1 1-1,6-4 1,15-13 17,-15 8-8,-7 7-10,1 1-1,-1-1 1,1 1 0,0 0 0,0 0 0,8-4-1,-11 7 4,17-7 4,-19 7-15,1 1 0,-1 0 0,1 0 1,-1 0-1,1-1 0,-1 1 1,1 0-1,-1 0 0,1 0 1,-1 0-1,1 0 0,-1 0 0,1 0 1,0 0-1,-1 0 0,1 0 1,-1 0-1,1 1 0,-1-1 1,1 0-1,-1 0 0,1 0 0,-1 1 1,0-1-1,1 0 0,0 1 1,1-2 7,0 0 1,0 0 0,1 0 0,-1 0 0,0-1-1,-1 1 1,1 0 0,0-1 0,2-2 0,-3 3-6,0-1 0,0 1 0,1 0-1,-1 0 1,0-1 0,1 1 0,0 0 0,-1 0 0,1 0 0,-1 0 0,1 1 0,3-2 0,-3 1-1,0 1 1,0-1-1,-1 0 0,1 0 1,0 0-1,0 0 0,-1 0 0,1 0 1,-1-1-1,1 1 0,-1 0 1,1-1-1,-1 1 0,0-1 0,1 0 1,0-2-1,29-16 15,-4 5-17,-25 14 0,0 1 1,0 0 0,0 0 0,0 0-1,0 0 1,-1-1 0,1 1 0,0 0-1,0-1 1,0 0 0,0 1 0,-1-1-1,4-1 1,0-1-1,6 1 21,-10 4-1,-6 2-21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22:33:56.657"/>
    </inkml:context>
    <inkml:brush xml:id="br0">
      <inkml:brushProperty name="width" value="0.2" units="cm"/>
      <inkml:brushProperty name="height" value="0.2" units="cm"/>
      <inkml:brushProperty name="color" value="#5AA842"/>
    </inkml:brush>
  </inkml:definitions>
  <inkml:trace contextRef="#ctx0" brushRef="#br0">30 293 2929,'-8'-12'8960,"6"-2"-7506,2 14-1417,0 0 0,0-1-1,0 1 1,0 0 0,-1 0 0,1-1 0,0 1-1,0 0 1,0 0 0,-1 0 0,1-1 0,0 1 0,0 0-1,0 0 1,-1 0 0,1 0 0,0 0 0,0-1-1,-1 1 1,1 0 0,0 0 0,-1 0 0,1 0-1,0 0 1,0 0 0,-1 0 0,1 0 0,0 0-1,-1 0 1,1 0 0,0 0 0,0 0 0,-1 0-1,1 0 1,0 0 0,0 0 0,-1 1 0,1-1-1,0 0 1,0 0 0,-1 0 0,1 0 0,0 0-1,0 1 1,-1-1 0,1 0 0,0 0 0,0 0-1,0 1 1,-1 0 53,0 0-1,0 0 1,0 0-1,1 1 0,-1-1 1,0 0-1,1 0 1,0 1-1,-1-1 1,1 0-1,-1 1 0,1-1 1,0 0-1,0 1 1,0-1-1,0 3 371,1-5-320,0 0 0,0 1 0,0-1 0,0 0 0,0 0 0,0 0 0,0 0 0,0 0 0,-1 0 0,1 0 0,1-2 187,-1 2-236,0 0-1,0 0 0,0 0 1,1 0-1,-1 1 1,0-1-1,0 0 0,1 1 1,-1-1-1,0 1 0,0-1 1,3 1-1,-3-1-20,0 1 0,1 0 1,-1 0-1,0-1 0,0 1 0,0-1 0,0 1 0,0-1 1,0 1-1,0-1 0,0 1 0,0-1 0,0 0 0,1-1 1,5-5 27,0 0 0,0 1 1,1 0-1,0 0 1,0 1-1,0 0 1,1 0-1,-1 1 1,1 0-1,0 0 1,16-3-1,2-2 509,20-9-161,-30 11-426,1 0-1,0 1 0,0 0 0,1 2 0,-1 0 1,1 1-1,20 0 0,9 3-2,-6 1-9,-1-1 0,1-3-1,64-11 1,47-8 10,-82 15-12,99-6-6,-111 11 0,0-2 0,97-21 0,-119 15 2,0 3 0,1 1 0,74-2 0,321 3 6,-236 21-8,-12 0 0,470 28 16,-613-38-14,-1 2 0,0 1 0,-1 2 0,0 2 0,-1 2 0,0 1 0,40 24 0,2 4 13,54 34 1,-120-69-14,1 0 0,0-1 0,25 8 1,18 9-2,-18-10 7,-34-14-8,-1 1-1,1 0 1,-1 1 0,0 0 0,0-1 0,0 2 0,0-1 0,10 9 0,-7-4 8,1-1 0,-1 0 0,1 0 0,16 8 0,-57-23-3249,-8-13 2009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14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1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9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8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2.xml"/><Relationship Id="rId7" Type="http://schemas.openxmlformats.org/officeDocument/2006/relationships/customXml" Target="../ink/ink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8852587-F4E6-22AB-7AF5-AB5F281315DE}"/>
              </a:ext>
            </a:extLst>
          </p:cNvPr>
          <p:cNvCxnSpPr>
            <a:cxnSpLocks/>
          </p:cNvCxnSpPr>
          <p:nvPr/>
        </p:nvCxnSpPr>
        <p:spPr>
          <a:xfrm flipH="1">
            <a:off x="-4613" y="144916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ue and red clock&#10;&#10;Description automatically generated with medium confidence">
            <a:extLst>
              <a:ext uri="{FF2B5EF4-FFF2-40B4-BE49-F238E27FC236}">
                <a16:creationId xmlns:a16="http://schemas.microsoft.com/office/drawing/2014/main" id="{8B965600-A539-6A23-A294-213BCEDC8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stelsSmooth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8446">
            <a:off x="-59275" y="1879768"/>
            <a:ext cx="5958200" cy="3098462"/>
          </a:xfrm>
          <a:prstGeom prst="rect">
            <a:avLst/>
          </a:prstGeom>
        </p:spPr>
      </p:pic>
      <p:sp>
        <p:nvSpPr>
          <p:cNvPr id="4" name="Text Box 22">
            <a:extLst>
              <a:ext uri="{FF2B5EF4-FFF2-40B4-BE49-F238E27FC236}">
                <a16:creationId xmlns:a16="http://schemas.microsoft.com/office/drawing/2014/main" id="{5DDA45AF-0472-566B-9F3A-A93F50A54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772" y="2814792"/>
            <a:ext cx="49725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1</a:t>
            </a: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1A70746C-8860-E519-0BB8-11D7B4F15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63" y="3798188"/>
            <a:ext cx="49725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3</a:t>
            </a: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70E3757B-1C89-815B-34CD-302C8128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199" y="3382690"/>
            <a:ext cx="49725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B9B33F-1A0D-0F5D-BE82-15D42834CCC0}"/>
                  </a:ext>
                </a:extLst>
              </p:cNvPr>
              <p:cNvSpPr txBox="1"/>
              <p:nvPr/>
            </p:nvSpPr>
            <p:spPr>
              <a:xfrm>
                <a:off x="-4613" y="689869"/>
                <a:ext cx="1219661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𝟐𝟑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𝑨𝑩𝑪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𝟏𝟑𝟏</m:t>
                    </m:r>
                    <m:r>
                      <a:rPr lang="en-US" sz="32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5B9B33F-1A0D-0F5D-BE82-15D42834C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613" y="689869"/>
                <a:ext cx="12196612" cy="584775"/>
              </a:xfrm>
              <a:prstGeom prst="rect">
                <a:avLst/>
              </a:prstGeom>
              <a:blipFill>
                <a:blip r:embed="rId5"/>
                <a:stretch>
                  <a:fillRect l="-1299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EBBA08-87D3-163D-B2FC-FB0C6961F676}"/>
              </a:ext>
            </a:extLst>
          </p:cNvPr>
          <p:cNvCxnSpPr>
            <a:cxnSpLocks/>
          </p:cNvCxnSpPr>
          <p:nvPr/>
        </p:nvCxnSpPr>
        <p:spPr>
          <a:xfrm>
            <a:off x="2145182" y="4253443"/>
            <a:ext cx="42905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96986E-FCED-EC96-8926-B0B8AD0BD1B7}"/>
              </a:ext>
            </a:extLst>
          </p:cNvPr>
          <p:cNvCxnSpPr>
            <a:cxnSpLocks/>
          </p:cNvCxnSpPr>
          <p:nvPr/>
        </p:nvCxnSpPr>
        <p:spPr>
          <a:xfrm>
            <a:off x="2537775" y="4249013"/>
            <a:ext cx="0" cy="38017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22">
            <a:extLst>
              <a:ext uri="{FF2B5EF4-FFF2-40B4-BE49-F238E27FC236}">
                <a16:creationId xmlns:a16="http://schemas.microsoft.com/office/drawing/2014/main" id="{72406573-9209-D6D8-6AAC-7D8A2F246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50" y="2814792"/>
            <a:ext cx="55816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9CFFB01E-48FB-9FDD-49CF-160F4C21E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546" y="4511017"/>
            <a:ext cx="5293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B</a:t>
            </a:r>
          </a:p>
        </p:txBody>
      </p:sp>
      <p:sp>
        <p:nvSpPr>
          <p:cNvPr id="26" name="Text Box 22">
            <a:extLst>
              <a:ext uri="{FF2B5EF4-FFF2-40B4-BE49-F238E27FC236}">
                <a16:creationId xmlns:a16="http://schemas.microsoft.com/office/drawing/2014/main" id="{BBFBB86C-A510-9DD3-6D92-573912BD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664" y="4993338"/>
            <a:ext cx="51007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82245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1970104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Rays with a Common Endpoint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Rays Meet at the Vertex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4C48041-9EFA-75A4-C2B8-CE70F60679F7}"/>
              </a:ext>
            </a:extLst>
          </p:cNvPr>
          <p:cNvCxnSpPr>
            <a:cxnSpLocks/>
          </p:cNvCxnSpPr>
          <p:nvPr/>
        </p:nvCxnSpPr>
        <p:spPr>
          <a:xfrm flipV="1">
            <a:off x="6989135" y="1967023"/>
            <a:ext cx="2186763" cy="2289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4EC05ED-D600-73B8-6AA8-8D32152E9EF5}"/>
              </a:ext>
            </a:extLst>
          </p:cNvPr>
          <p:cNvCxnSpPr>
            <a:cxnSpLocks/>
          </p:cNvCxnSpPr>
          <p:nvPr/>
        </p:nvCxnSpPr>
        <p:spPr>
          <a:xfrm>
            <a:off x="6989135" y="4256567"/>
            <a:ext cx="33350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7EDB215B-F562-0989-68B3-896531640F8E}"/>
              </a:ext>
            </a:extLst>
          </p:cNvPr>
          <p:cNvSpPr/>
          <p:nvPr/>
        </p:nvSpPr>
        <p:spPr>
          <a:xfrm>
            <a:off x="9197164" y="4136951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EC1F22B-C7A4-D452-3ADF-E3BA44261E2E}"/>
              </a:ext>
            </a:extLst>
          </p:cNvPr>
          <p:cNvSpPr/>
          <p:nvPr/>
        </p:nvSpPr>
        <p:spPr>
          <a:xfrm>
            <a:off x="8378455" y="2565243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885BA69-3436-42EC-04CB-7116E17607C8}"/>
              </a:ext>
            </a:extLst>
          </p:cNvPr>
          <p:cNvSpPr/>
          <p:nvPr/>
        </p:nvSpPr>
        <p:spPr>
          <a:xfrm>
            <a:off x="6881923" y="4147584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5B5194-15DC-C9AB-DA30-48E393B94C95}"/>
              </a:ext>
            </a:extLst>
          </p:cNvPr>
          <p:cNvSpPr txBox="1"/>
          <p:nvPr/>
        </p:nvSpPr>
        <p:spPr>
          <a:xfrm>
            <a:off x="6458392" y="4073163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460A9F-9163-7F15-051C-4A86B91FC652}"/>
              </a:ext>
            </a:extLst>
          </p:cNvPr>
          <p:cNvSpPr txBox="1"/>
          <p:nvPr/>
        </p:nvSpPr>
        <p:spPr>
          <a:xfrm>
            <a:off x="7965557" y="2126667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4EE35E5-4B0F-37AF-C8F5-A6B5A8348FD2}"/>
              </a:ext>
            </a:extLst>
          </p:cNvPr>
          <p:cNvSpPr txBox="1"/>
          <p:nvPr/>
        </p:nvSpPr>
        <p:spPr>
          <a:xfrm>
            <a:off x="9197164" y="4365551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056A26-4A08-6171-C537-449F1D8184E3}"/>
              </a:ext>
            </a:extLst>
          </p:cNvPr>
          <p:cNvSpPr txBox="1"/>
          <p:nvPr/>
        </p:nvSpPr>
        <p:spPr>
          <a:xfrm>
            <a:off x="7508801" y="3638115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9065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14:cNvPr>
              <p14:cNvContentPartPr/>
              <p14:nvPr/>
            </p14:nvContentPartPr>
            <p14:xfrm>
              <a:off x="14165795" y="1917954"/>
              <a:ext cx="159" cy="159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51962" y="1904121"/>
                <a:ext cx="27825" cy="27825"/>
              </a:xfrm>
              <a:prstGeom prst="rect">
                <a:avLst/>
              </a:prstGeom>
            </p:spPr>
          </p:pic>
        </mc:Fallback>
      </mc:AlternateContent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the angles.</a:t>
            </a:r>
          </a:p>
        </p:txBody>
      </p:sp>
      <p:sp>
        <p:nvSpPr>
          <p:cNvPr id="49180" name="Line 58">
            <a:extLst>
              <a:ext uri="{FF2B5EF4-FFF2-40B4-BE49-F238E27FC236}">
                <a16:creationId xmlns:a16="http://schemas.microsoft.com/office/drawing/2014/main" id="{EF03B040-B86D-8F17-C567-9F95EE4C22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9570" y="1569245"/>
            <a:ext cx="2159000" cy="15065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81" name="Line 59">
            <a:extLst>
              <a:ext uri="{FF2B5EF4-FFF2-40B4-BE49-F238E27FC236}">
                <a16:creationId xmlns:a16="http://schemas.microsoft.com/office/drawing/2014/main" id="{655F2126-E990-D02A-3731-FCF33E21F2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02070" y="3075781"/>
            <a:ext cx="2857500" cy="706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82" name="TextBox 18">
            <a:extLst>
              <a:ext uri="{FF2B5EF4-FFF2-40B4-BE49-F238E27FC236}">
                <a16:creationId xmlns:a16="http://schemas.microsoft.com/office/drawing/2014/main" id="{F773A376-E856-AE71-A5DC-5F4474873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784" y="2193132"/>
            <a:ext cx="4892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</a:rPr>
              <a:t>T</a:t>
            </a:r>
          </a:p>
        </p:txBody>
      </p:sp>
      <p:sp>
        <p:nvSpPr>
          <p:cNvPr id="49183" name="Rectangle 22">
            <a:extLst>
              <a:ext uri="{FF2B5EF4-FFF2-40B4-BE49-F238E27FC236}">
                <a16:creationId xmlns:a16="http://schemas.microsoft.com/office/drawing/2014/main" id="{5FD9DE20-355E-4EF2-EE91-73C9542A0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1582" y="1780381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>
                <a:solidFill>
                  <a:srgbClr val="C00000"/>
                </a:solidFill>
              </a:rPr>
              <a:t>•</a:t>
            </a:r>
          </a:p>
        </p:txBody>
      </p:sp>
      <p:sp>
        <p:nvSpPr>
          <p:cNvPr id="49184" name="TextBox 18">
            <a:extLst>
              <a:ext uri="{FF2B5EF4-FFF2-40B4-BE49-F238E27FC236}">
                <a16:creationId xmlns:a16="http://schemas.microsoft.com/office/drawing/2014/main" id="{AF4B9B3F-7BE2-572A-013C-54A3E4EF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644" y="3040857"/>
            <a:ext cx="5581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</a:rPr>
              <a:t>A</a:t>
            </a:r>
          </a:p>
        </p:txBody>
      </p:sp>
      <p:sp>
        <p:nvSpPr>
          <p:cNvPr id="49185" name="TextBox 18">
            <a:extLst>
              <a:ext uri="{FF2B5EF4-FFF2-40B4-BE49-F238E27FC236}">
                <a16:creationId xmlns:a16="http://schemas.microsoft.com/office/drawing/2014/main" id="{548AE31F-28A1-CFBD-DCCA-CA565F233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3393" y="3432465"/>
            <a:ext cx="5116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</a:rPr>
              <a:t>P</a:t>
            </a:r>
          </a:p>
        </p:txBody>
      </p:sp>
      <p:sp>
        <p:nvSpPr>
          <p:cNvPr id="49186" name="Rectangle 22">
            <a:extLst>
              <a:ext uri="{FF2B5EF4-FFF2-40B4-BE49-F238E27FC236}">
                <a16:creationId xmlns:a16="http://schemas.microsoft.com/office/drawing/2014/main" id="{E39FBA0C-DFF1-3AF5-0D74-59C50C663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232" y="3055144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>
                <a:solidFill>
                  <a:srgbClr val="C00000"/>
                </a:solidFill>
              </a:rPr>
              <a:t>•</a:t>
            </a:r>
          </a:p>
        </p:txBody>
      </p:sp>
      <p:sp>
        <p:nvSpPr>
          <p:cNvPr id="49188" name="Text Box 13">
            <a:extLst>
              <a:ext uri="{FF2B5EF4-FFF2-40B4-BE49-F238E27FC236}">
                <a16:creationId xmlns:a16="http://schemas.microsoft.com/office/drawing/2014/main" id="{D40C78DF-8668-9A52-573A-66701943E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571" y="1870869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</a:rPr>
              <a:t>4</a:t>
            </a:r>
          </a:p>
        </p:txBody>
      </p:sp>
      <p:sp>
        <p:nvSpPr>
          <p:cNvPr id="49190" name="Line 17">
            <a:extLst>
              <a:ext uri="{FF2B5EF4-FFF2-40B4-BE49-F238E27FC236}">
                <a16:creationId xmlns:a16="http://schemas.microsoft.com/office/drawing/2014/main" id="{DF40D52A-85A1-698F-C77B-4F9299D5F5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87971" y="1045370"/>
            <a:ext cx="1350963" cy="2009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91" name="Rectangle 22">
            <a:extLst>
              <a:ext uri="{FF2B5EF4-FFF2-40B4-BE49-F238E27FC236}">
                <a16:creationId xmlns:a16="http://schemas.microsoft.com/office/drawing/2014/main" id="{C80A3749-423D-0202-5DC8-0324118AB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418" y="1188244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>
                <a:solidFill>
                  <a:srgbClr val="C00000"/>
                </a:solidFill>
              </a:rPr>
              <a:t>•</a:t>
            </a:r>
          </a:p>
        </p:txBody>
      </p:sp>
      <p:sp>
        <p:nvSpPr>
          <p:cNvPr id="49192" name="Text Box 19">
            <a:extLst>
              <a:ext uri="{FF2B5EF4-FFF2-40B4-BE49-F238E27FC236}">
                <a16:creationId xmlns:a16="http://schemas.microsoft.com/office/drawing/2014/main" id="{64488606-6569-761D-E45B-BB9408B7A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671" y="2313782"/>
            <a:ext cx="4972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C0000"/>
                </a:solidFill>
              </a:rPr>
              <a:t>3</a:t>
            </a:r>
          </a:p>
        </p:txBody>
      </p:sp>
      <p:sp>
        <p:nvSpPr>
          <p:cNvPr id="49193" name="TextBox 18">
            <a:extLst>
              <a:ext uri="{FF2B5EF4-FFF2-40B4-BE49-F238E27FC236}">
                <a16:creationId xmlns:a16="http://schemas.microsoft.com/office/drawing/2014/main" id="{B2D9B298-0DB3-2206-F55D-643B955DA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576" y="956469"/>
            <a:ext cx="5902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C00000"/>
                </a:solidFill>
              </a:rPr>
              <a:t>N</a:t>
            </a:r>
          </a:p>
        </p:txBody>
      </p:sp>
      <p:sp>
        <p:nvSpPr>
          <p:cNvPr id="49187" name="Rectangle 22">
            <a:extLst>
              <a:ext uri="{FF2B5EF4-FFF2-40B4-BE49-F238E27FC236}">
                <a16:creationId xmlns:a16="http://schemas.microsoft.com/office/drawing/2014/main" id="{1C85985D-400C-A48A-F749-79E1106F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6182" y="2694781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>
                <a:solidFill>
                  <a:srgbClr val="C0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51685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Angles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639F335-44D8-D2C6-5CDB-0906F41ADF95}"/>
              </a:ext>
            </a:extLst>
          </p:cNvPr>
          <p:cNvCxnSpPr>
            <a:cxnSpLocks/>
          </p:cNvCxnSpPr>
          <p:nvPr/>
        </p:nvCxnSpPr>
        <p:spPr>
          <a:xfrm flipH="1">
            <a:off x="0" y="8807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9688E1-BE0D-9AB7-A4C2-2B3039AB2FBF}"/>
              </a:ext>
            </a:extLst>
          </p:cNvPr>
          <p:cNvCxnSpPr>
            <a:cxnSpLocks/>
          </p:cNvCxnSpPr>
          <p:nvPr/>
        </p:nvCxnSpPr>
        <p:spPr>
          <a:xfrm flipV="1">
            <a:off x="2947307" y="880787"/>
            <a:ext cx="0" cy="54628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F4A45FC-D488-628F-6DB1-B2A85F1D26FB}"/>
              </a:ext>
            </a:extLst>
          </p:cNvPr>
          <p:cNvCxnSpPr>
            <a:cxnSpLocks/>
          </p:cNvCxnSpPr>
          <p:nvPr/>
        </p:nvCxnSpPr>
        <p:spPr>
          <a:xfrm flipV="1">
            <a:off x="9052832" y="880787"/>
            <a:ext cx="0" cy="54628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6690F8-7E21-2066-2CE9-5931D9B6D2FF}"/>
              </a:ext>
            </a:extLst>
          </p:cNvPr>
          <p:cNvCxnSpPr>
            <a:cxnSpLocks/>
          </p:cNvCxnSpPr>
          <p:nvPr/>
        </p:nvCxnSpPr>
        <p:spPr>
          <a:xfrm flipV="1">
            <a:off x="6010275" y="880787"/>
            <a:ext cx="0" cy="54628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3">
            <a:extLst>
              <a:ext uri="{FF2B5EF4-FFF2-40B4-BE49-F238E27FC236}">
                <a16:creationId xmlns:a16="http://schemas.microsoft.com/office/drawing/2014/main" id="{8FA75CE5-9C6B-D1EF-9C97-733020637208}"/>
              </a:ext>
            </a:extLst>
          </p:cNvPr>
          <p:cNvGrpSpPr>
            <a:grpSpLocks/>
          </p:cNvGrpSpPr>
          <p:nvPr/>
        </p:nvGrpSpPr>
        <p:grpSpPr bwMode="auto">
          <a:xfrm>
            <a:off x="212920" y="1080294"/>
            <a:ext cx="2611437" cy="2754312"/>
            <a:chOff x="2002" y="1810"/>
            <a:chExt cx="438" cy="398"/>
          </a:xfrm>
        </p:grpSpPr>
        <p:sp>
          <p:nvSpPr>
            <p:cNvPr id="11" name="Line 58">
              <a:extLst>
                <a:ext uri="{FF2B5EF4-FFF2-40B4-BE49-F238E27FC236}">
                  <a16:creationId xmlns:a16="http://schemas.microsoft.com/office/drawing/2014/main" id="{4E75E818-E5BF-005E-355D-B93C0950F4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2" y="1810"/>
              <a:ext cx="216" cy="398"/>
            </a:xfrm>
            <a:prstGeom prst="line">
              <a:avLst/>
            </a:prstGeom>
            <a:ln w="76200"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Line 59">
              <a:extLst>
                <a:ext uri="{FF2B5EF4-FFF2-40B4-BE49-F238E27FC236}">
                  <a16:creationId xmlns:a16="http://schemas.microsoft.com/office/drawing/2014/main" id="{53AF9104-FF84-B09B-CD68-D3BE61B5F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5" y="2041"/>
              <a:ext cx="435" cy="167"/>
            </a:xfrm>
            <a:prstGeom prst="line">
              <a:avLst/>
            </a:prstGeom>
            <a:ln w="76200"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1E3EA095-8113-64AF-FD25-843EE75C508A}"/>
              </a:ext>
            </a:extLst>
          </p:cNvPr>
          <p:cNvSpPr/>
          <p:nvPr/>
        </p:nvSpPr>
        <p:spPr>
          <a:xfrm>
            <a:off x="141304" y="3748661"/>
            <a:ext cx="157074" cy="20007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13">
            <a:extLst>
              <a:ext uri="{FF2B5EF4-FFF2-40B4-BE49-F238E27FC236}">
                <a16:creationId xmlns:a16="http://schemas.microsoft.com/office/drawing/2014/main" id="{C857742B-CA79-260F-0B70-96650526A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7" y="4275032"/>
            <a:ext cx="27806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</a:t>
            </a:r>
          </a:p>
          <a:p>
            <a:pPr algn="ctr" eaLnBrk="0" hangingPunct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Than 90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95FBD22-BC0A-7253-1287-D6A86E1D33D5}"/>
              </a:ext>
            </a:extLst>
          </p:cNvPr>
          <p:cNvCxnSpPr/>
          <p:nvPr/>
        </p:nvCxnSpPr>
        <p:spPr>
          <a:xfrm>
            <a:off x="3409950" y="3505200"/>
            <a:ext cx="225742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E054ADB-8C9A-25D8-F6B8-54A4A7341F9F}"/>
              </a:ext>
            </a:extLst>
          </p:cNvPr>
          <p:cNvCxnSpPr>
            <a:cxnSpLocks/>
          </p:cNvCxnSpPr>
          <p:nvPr/>
        </p:nvCxnSpPr>
        <p:spPr>
          <a:xfrm flipV="1">
            <a:off x="3409950" y="1371600"/>
            <a:ext cx="0" cy="21717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C603D5A-2479-8681-7E48-3450CADAC74A}"/>
              </a:ext>
            </a:extLst>
          </p:cNvPr>
          <p:cNvCxnSpPr/>
          <p:nvPr/>
        </p:nvCxnSpPr>
        <p:spPr>
          <a:xfrm>
            <a:off x="3447208" y="3143250"/>
            <a:ext cx="371475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ED11D27-0B6D-948A-6A2F-496409FF5483}"/>
              </a:ext>
            </a:extLst>
          </p:cNvPr>
          <p:cNvCxnSpPr>
            <a:cxnSpLocks/>
          </p:cNvCxnSpPr>
          <p:nvPr/>
        </p:nvCxnSpPr>
        <p:spPr>
          <a:xfrm>
            <a:off x="3781425" y="3106077"/>
            <a:ext cx="0" cy="36195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0CA088A-BEE6-CF46-8A0C-B30431920746}"/>
              </a:ext>
            </a:extLst>
          </p:cNvPr>
          <p:cNvSpPr txBox="1"/>
          <p:nvPr/>
        </p:nvSpPr>
        <p:spPr>
          <a:xfrm>
            <a:off x="3632945" y="4275032"/>
            <a:ext cx="1657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</a:t>
            </a:r>
          </a:p>
          <a:p>
            <a:pPr algn="ctr" eaLnBrk="0" hangingPunct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2" name="Group 63">
            <a:extLst>
              <a:ext uri="{FF2B5EF4-FFF2-40B4-BE49-F238E27FC236}">
                <a16:creationId xmlns:a16="http://schemas.microsoft.com/office/drawing/2014/main" id="{7E57666A-3CD3-2AF0-6065-CAADBE4BFC1C}"/>
              </a:ext>
            </a:extLst>
          </p:cNvPr>
          <p:cNvGrpSpPr>
            <a:grpSpLocks/>
          </p:cNvGrpSpPr>
          <p:nvPr/>
        </p:nvGrpSpPr>
        <p:grpSpPr bwMode="auto">
          <a:xfrm rot="350882">
            <a:off x="6171042" y="1653430"/>
            <a:ext cx="2643844" cy="1608040"/>
            <a:chOff x="1618" y="2041"/>
            <a:chExt cx="900" cy="167"/>
          </a:xfrm>
        </p:grpSpPr>
        <p:sp>
          <p:nvSpPr>
            <p:cNvPr id="43" name="Line 58">
              <a:extLst>
                <a:ext uri="{FF2B5EF4-FFF2-40B4-BE49-F238E27FC236}">
                  <a16:creationId xmlns:a16="http://schemas.microsoft.com/office/drawing/2014/main" id="{9DEB3775-F1EB-74F4-6DB9-49ECFA7782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18" y="2041"/>
              <a:ext cx="384" cy="167"/>
            </a:xfrm>
            <a:prstGeom prst="line">
              <a:avLst/>
            </a:prstGeom>
            <a:ln w="76200"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4" name="Line 59">
              <a:extLst>
                <a:ext uri="{FF2B5EF4-FFF2-40B4-BE49-F238E27FC236}">
                  <a16:creationId xmlns:a16="http://schemas.microsoft.com/office/drawing/2014/main" id="{4683308E-A113-0F4F-5DBC-EA0C4DC23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2191"/>
              <a:ext cx="523" cy="17"/>
            </a:xfrm>
            <a:prstGeom prst="line">
              <a:avLst/>
            </a:prstGeom>
            <a:ln w="76200"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7DD5E783-6EA7-48E9-4F4E-46C0E7E12ACA}"/>
              </a:ext>
            </a:extLst>
          </p:cNvPr>
          <p:cNvSpPr txBox="1"/>
          <p:nvPr/>
        </p:nvSpPr>
        <p:spPr>
          <a:xfrm>
            <a:off x="5894615" y="4267264"/>
            <a:ext cx="334465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OBTUSE</a:t>
            </a:r>
          </a:p>
          <a:p>
            <a:pPr algn="ctr" eaLnBrk="0" hangingPunct="0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 Than 90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° Less Than 180°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Line 65">
            <a:extLst>
              <a:ext uri="{FF2B5EF4-FFF2-40B4-BE49-F238E27FC236}">
                <a16:creationId xmlns:a16="http://schemas.microsoft.com/office/drawing/2014/main" id="{7498400C-10FF-F776-D1AD-49C40A4E4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94887" y="2661146"/>
            <a:ext cx="2882493" cy="0"/>
          </a:xfrm>
          <a:prstGeom prst="line">
            <a:avLst/>
          </a:prstGeom>
          <a:ln w="76200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E0DBBCC-AC15-7AC3-5C6A-474073BAB86A}"/>
              </a:ext>
            </a:extLst>
          </p:cNvPr>
          <p:cNvSpPr txBox="1"/>
          <p:nvPr/>
        </p:nvSpPr>
        <p:spPr>
          <a:xfrm>
            <a:off x="9489235" y="4275032"/>
            <a:ext cx="23503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STRAIGHT</a:t>
            </a:r>
          </a:p>
          <a:p>
            <a:pPr algn="ctr" eaLnBrk="0" hangingPunct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°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610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Angles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B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Angles That Have the Same Measure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7E84FB-9112-B9BD-EBD0-2D5B77F64BE1}"/>
                  </a:ext>
                </a:extLst>
              </p:cNvPr>
              <p:cNvSpPr txBox="1"/>
              <p:nvPr/>
            </p:nvSpPr>
            <p:spPr>
              <a:xfrm>
                <a:off x="4162134" y="4658474"/>
                <a:ext cx="3904915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7E84FB-9112-B9BD-EBD0-2D5B77F6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134" y="4658474"/>
                <a:ext cx="3904915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31A8A7D-AA87-8DE7-B5B6-89B14E516FD2}"/>
              </a:ext>
            </a:extLst>
          </p:cNvPr>
          <p:cNvCxnSpPr>
            <a:cxnSpLocks/>
          </p:cNvCxnSpPr>
          <p:nvPr/>
        </p:nvCxnSpPr>
        <p:spPr>
          <a:xfrm flipV="1">
            <a:off x="6919466" y="1623552"/>
            <a:ext cx="2186763" cy="2289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225E5BA-7EE1-F4C8-62AF-1A157BF0BB88}"/>
              </a:ext>
            </a:extLst>
          </p:cNvPr>
          <p:cNvCxnSpPr>
            <a:cxnSpLocks/>
          </p:cNvCxnSpPr>
          <p:nvPr/>
        </p:nvCxnSpPr>
        <p:spPr>
          <a:xfrm>
            <a:off x="6919466" y="3913096"/>
            <a:ext cx="33350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155F800B-E85F-59A7-1885-618429DF7239}"/>
              </a:ext>
            </a:extLst>
          </p:cNvPr>
          <p:cNvSpPr/>
          <p:nvPr/>
        </p:nvSpPr>
        <p:spPr>
          <a:xfrm>
            <a:off x="6812254" y="3804113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CE64E53-E62F-5B4D-61F9-56ABEC7A95DC}"/>
              </a:ext>
            </a:extLst>
          </p:cNvPr>
          <p:cNvCxnSpPr>
            <a:cxnSpLocks/>
          </p:cNvCxnSpPr>
          <p:nvPr/>
        </p:nvCxnSpPr>
        <p:spPr>
          <a:xfrm flipV="1">
            <a:off x="1280666" y="1634185"/>
            <a:ext cx="2186763" cy="22895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9F9943-7C1D-19C3-EED0-939DED344FB1}"/>
              </a:ext>
            </a:extLst>
          </p:cNvPr>
          <p:cNvCxnSpPr>
            <a:cxnSpLocks/>
          </p:cNvCxnSpPr>
          <p:nvPr/>
        </p:nvCxnSpPr>
        <p:spPr>
          <a:xfrm>
            <a:off x="1280666" y="3923729"/>
            <a:ext cx="333507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D56888D7-9AB7-F96B-E366-E0A129B6EFDC}"/>
              </a:ext>
            </a:extLst>
          </p:cNvPr>
          <p:cNvSpPr/>
          <p:nvPr/>
        </p:nvSpPr>
        <p:spPr>
          <a:xfrm>
            <a:off x="1173454" y="3814746"/>
            <a:ext cx="214423" cy="21796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FB8056-9E31-78BA-61C3-3F66E094339A}"/>
              </a:ext>
            </a:extLst>
          </p:cNvPr>
          <p:cNvSpPr txBox="1"/>
          <p:nvPr/>
        </p:nvSpPr>
        <p:spPr>
          <a:xfrm>
            <a:off x="749923" y="3740325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408E28-E32B-C923-6D59-C83F20B8B3F6}"/>
              </a:ext>
            </a:extLst>
          </p:cNvPr>
          <p:cNvSpPr txBox="1"/>
          <p:nvPr/>
        </p:nvSpPr>
        <p:spPr>
          <a:xfrm>
            <a:off x="6388723" y="3701010"/>
            <a:ext cx="63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9">
                <a:extLst>
                  <a:ext uri="{FF2B5EF4-FFF2-40B4-BE49-F238E27FC236}">
                    <a16:creationId xmlns:a16="http://schemas.microsoft.com/office/drawing/2014/main" id="{93C7DE16-BCE2-0207-10A1-059700BE8C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8620" y="3111090"/>
                <a:ext cx="1292341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3" name="Text Box 19">
                <a:extLst>
                  <a:ext uri="{FF2B5EF4-FFF2-40B4-BE49-F238E27FC236}">
                    <a16:creationId xmlns:a16="http://schemas.microsoft.com/office/drawing/2014/main" id="{93C7DE16-BCE2-0207-10A1-059700BE8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8620" y="3111090"/>
                <a:ext cx="129234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 Box 19">
                <a:extLst>
                  <a:ext uri="{FF2B5EF4-FFF2-40B4-BE49-F238E27FC236}">
                    <a16:creationId xmlns:a16="http://schemas.microsoft.com/office/drawing/2014/main" id="{2F7E88C4-84E9-D1E4-6980-7799FCA9F4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50208" y="3111089"/>
                <a:ext cx="1292341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4" name="Text Box 19">
                <a:extLst>
                  <a:ext uri="{FF2B5EF4-FFF2-40B4-BE49-F238E27FC236}">
                    <a16:creationId xmlns:a16="http://schemas.microsoft.com/office/drawing/2014/main" id="{2F7E88C4-84E9-D1E4-6980-7799FCA9F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0208" y="3111089"/>
                <a:ext cx="129234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38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231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Angle Addition Postulate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 is the interior of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𝑨𝑩𝑪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if and only if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𝑨𝑩𝑫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5AA84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solidFill>
                            <a:srgbClr val="5AA84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solidFill>
                            <a:srgbClr val="5AA84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𝑫𝑩𝑪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𝑨𝑩𝑪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231380"/>
              </a:xfrm>
              <a:prstGeom prst="rect">
                <a:avLst/>
              </a:prstGeom>
              <a:blipFill>
                <a:blip r:embed="rId2"/>
                <a:stretch>
                  <a:fillRect l="-2350" t="-6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ine 58">
            <a:extLst>
              <a:ext uri="{FF2B5EF4-FFF2-40B4-BE49-F238E27FC236}">
                <a16:creationId xmlns:a16="http://schemas.microsoft.com/office/drawing/2014/main" id="{0BF3EEDA-F00B-CDD3-8B85-E26A7BBECB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7364" y="3328377"/>
            <a:ext cx="2159000" cy="15065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59">
            <a:extLst>
              <a:ext uri="{FF2B5EF4-FFF2-40B4-BE49-F238E27FC236}">
                <a16:creationId xmlns:a16="http://schemas.microsoft.com/office/drawing/2014/main" id="{4301BEE7-4C66-1D8F-4E38-7BE8987C0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49864" y="4834913"/>
            <a:ext cx="2857500" cy="706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18">
            <a:extLst>
              <a:ext uri="{FF2B5EF4-FFF2-40B4-BE49-F238E27FC236}">
                <a16:creationId xmlns:a16="http://schemas.microsoft.com/office/drawing/2014/main" id="{3FF843DD-5342-5517-FFB5-B25ED180C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58" y="3952264"/>
            <a:ext cx="5100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C</a:t>
            </a:r>
          </a:p>
        </p:txBody>
      </p:sp>
      <p:sp>
        <p:nvSpPr>
          <p:cNvPr id="26" name="Rectangle 22">
            <a:extLst>
              <a:ext uri="{FF2B5EF4-FFF2-40B4-BE49-F238E27FC236}">
                <a16:creationId xmlns:a16="http://schemas.microsoft.com/office/drawing/2014/main" id="{38F10DA8-0179-6A04-716C-9BD6E2FCE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376" y="3539513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27" name="TextBox 18">
            <a:extLst>
              <a:ext uri="{FF2B5EF4-FFF2-40B4-BE49-F238E27FC236}">
                <a16:creationId xmlns:a16="http://schemas.microsoft.com/office/drawing/2014/main" id="{0145741D-0CD7-6EC5-8D8C-07949A76F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865" y="4799989"/>
            <a:ext cx="52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B</a:t>
            </a:r>
          </a:p>
        </p:txBody>
      </p:sp>
      <p:sp>
        <p:nvSpPr>
          <p:cNvPr id="28" name="TextBox 18">
            <a:extLst>
              <a:ext uri="{FF2B5EF4-FFF2-40B4-BE49-F238E27FC236}">
                <a16:creationId xmlns:a16="http://schemas.microsoft.com/office/drawing/2014/main" id="{0DA295BC-8333-A970-1D58-621B92468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943" y="5191597"/>
            <a:ext cx="5581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A</a:t>
            </a: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50437B01-3C9B-FC58-B80D-4EABBF7F4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9026" y="4814276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31" name="Line 17">
            <a:extLst>
              <a:ext uri="{FF2B5EF4-FFF2-40B4-BE49-F238E27FC236}">
                <a16:creationId xmlns:a16="http://schemas.microsoft.com/office/drawing/2014/main" id="{C114E0C1-D014-C51D-497F-D56B61B583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5765" y="2804502"/>
            <a:ext cx="1350963" cy="2009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83735A2C-873E-15C7-D97B-36FEACCEF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212" y="2947376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34" name="TextBox 18">
            <a:extLst>
              <a:ext uri="{FF2B5EF4-FFF2-40B4-BE49-F238E27FC236}">
                <a16:creationId xmlns:a16="http://schemas.microsoft.com/office/drawing/2014/main" id="{6C9D258E-0FD9-C917-A01C-1808E0E8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370" y="2715601"/>
            <a:ext cx="5902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D</a:t>
            </a:r>
          </a:p>
        </p:txBody>
      </p:sp>
      <p:sp>
        <p:nvSpPr>
          <p:cNvPr id="35" name="Rectangle 22">
            <a:extLst>
              <a:ext uri="{FF2B5EF4-FFF2-40B4-BE49-F238E27FC236}">
                <a16:creationId xmlns:a16="http://schemas.microsoft.com/office/drawing/2014/main" id="{9E947048-261A-A41D-CFED-D0B2563ED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976" y="4453913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24A33905-C922-84DD-58A6-80E354485CD8}"/>
                  </a:ext>
                </a:extLst>
              </p14:cNvPr>
              <p14:cNvContentPartPr/>
              <p14:nvPr/>
            </p14:nvContentPartPr>
            <p14:xfrm>
              <a:off x="5146663" y="4128497"/>
              <a:ext cx="1557360" cy="87264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24A33905-C922-84DD-58A6-80E354485C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1023" y="4092857"/>
                <a:ext cx="1629000" cy="9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545040D-456B-183B-2B02-858D5F77AAD8}"/>
                  </a:ext>
                </a:extLst>
              </p14:cNvPr>
              <p14:cNvContentPartPr/>
              <p14:nvPr/>
            </p14:nvContentPartPr>
            <p14:xfrm>
              <a:off x="4788463" y="4083137"/>
              <a:ext cx="649440" cy="102888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545040D-456B-183B-2B02-858D5F77AA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52823" y="4047137"/>
                <a:ext cx="721080" cy="11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F3FB3E1B-07B9-6D19-0B0B-74E07F16FF4E}"/>
                  </a:ext>
                </a:extLst>
              </p14:cNvPr>
              <p14:cNvContentPartPr/>
              <p14:nvPr/>
            </p14:nvContentPartPr>
            <p14:xfrm>
              <a:off x="5535103" y="3944177"/>
              <a:ext cx="1417320" cy="17100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F3FB3E1B-07B9-6D19-0B0B-74E07F16FF4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99463" y="3908537"/>
                <a:ext cx="1488960" cy="24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867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measure of the given angle.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A0C570-26A2-F920-A592-EFD2EFA6C096}"/>
              </a:ext>
            </a:extLst>
          </p:cNvPr>
          <p:cNvCxnSpPr>
            <a:cxnSpLocks/>
          </p:cNvCxnSpPr>
          <p:nvPr/>
        </p:nvCxnSpPr>
        <p:spPr>
          <a:xfrm flipV="1">
            <a:off x="5747657" y="1376087"/>
            <a:ext cx="0" cy="50247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169" name="Group 35">
            <a:extLst>
              <a:ext uri="{FF2B5EF4-FFF2-40B4-BE49-F238E27FC236}">
                <a16:creationId xmlns:a16="http://schemas.microsoft.com/office/drawing/2014/main" id="{7B68D98B-CBC2-47AF-8BA7-92030AB7AFDF}"/>
              </a:ext>
            </a:extLst>
          </p:cNvPr>
          <p:cNvGrpSpPr>
            <a:grpSpLocks/>
          </p:cNvGrpSpPr>
          <p:nvPr/>
        </p:nvGrpSpPr>
        <p:grpSpPr bwMode="auto">
          <a:xfrm>
            <a:off x="658442" y="1670892"/>
            <a:ext cx="4192227" cy="2962067"/>
            <a:chOff x="2511776" y="2647693"/>
            <a:chExt cx="3926137" cy="4001980"/>
          </a:xfrm>
        </p:grpSpPr>
        <p:grpSp>
          <p:nvGrpSpPr>
            <p:cNvPr id="49170" name="Group 81">
              <a:extLst>
                <a:ext uri="{FF2B5EF4-FFF2-40B4-BE49-F238E27FC236}">
                  <a16:creationId xmlns:a16="http://schemas.microsoft.com/office/drawing/2014/main" id="{97C870CD-DDB2-48C3-18E1-1BDB5170A62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511776" y="2647693"/>
              <a:ext cx="3926137" cy="4001980"/>
              <a:chOff x="4328" y="1740"/>
              <a:chExt cx="880" cy="897"/>
            </a:xfrm>
          </p:grpSpPr>
          <p:sp>
            <p:nvSpPr>
              <p:cNvPr id="49174" name="Line 14">
                <a:extLst>
                  <a:ext uri="{FF2B5EF4-FFF2-40B4-BE49-F238E27FC236}">
                    <a16:creationId xmlns:a16="http://schemas.microsoft.com/office/drawing/2014/main" id="{4B6304B2-8643-81D9-1BDE-8CCB2D434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1740"/>
                <a:ext cx="178" cy="69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5" name="Line 16">
                <a:extLst>
                  <a:ext uri="{FF2B5EF4-FFF2-40B4-BE49-F238E27FC236}">
                    <a16:creationId xmlns:a16="http://schemas.microsoft.com/office/drawing/2014/main" id="{CB05857C-355A-6E78-D63A-DA262D95C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6" y="2425"/>
                <a:ext cx="742" cy="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6" name="Line 17">
                <a:extLst>
                  <a:ext uri="{FF2B5EF4-FFF2-40B4-BE49-F238E27FC236}">
                    <a16:creationId xmlns:a16="http://schemas.microsoft.com/office/drawing/2014/main" id="{966EAAEF-198F-C066-AF2C-D1BB9B752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17"/>
                <a:ext cx="539" cy="401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7" name="Text Box 22">
                <a:extLst>
                  <a:ext uri="{FF2B5EF4-FFF2-40B4-BE49-F238E27FC236}">
                    <a16:creationId xmlns:a16="http://schemas.microsoft.com/office/drawing/2014/main" id="{F555AE35-A2F5-7013-F7F0-27020123BE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84" y="1868"/>
                <a:ext cx="141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</a:t>
                </a:r>
              </a:p>
            </p:txBody>
          </p:sp>
          <p:sp>
            <p:nvSpPr>
              <p:cNvPr id="49178" name="Text Box 23">
                <a:extLst>
                  <a:ext uri="{FF2B5EF4-FFF2-40B4-BE49-F238E27FC236}">
                    <a16:creationId xmlns:a16="http://schemas.microsoft.com/office/drawing/2014/main" id="{44ECB5E1-469B-05E7-1109-2E8A99E0D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8" y="2354"/>
                <a:ext cx="149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</a:t>
                </a:r>
              </a:p>
            </p:txBody>
          </p:sp>
          <p:sp>
            <p:nvSpPr>
              <p:cNvPr id="49179" name="Text Box 24">
                <a:extLst>
                  <a:ext uri="{FF2B5EF4-FFF2-40B4-BE49-F238E27FC236}">
                    <a16:creationId xmlns:a16="http://schemas.microsoft.com/office/drawing/2014/main" id="{1E7DB48C-FE51-116C-EFFE-0BE5D48F82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5" y="2451"/>
                <a:ext cx="141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</a:t>
                </a:r>
              </a:p>
            </p:txBody>
          </p:sp>
        </p:grpSp>
        <p:sp>
          <p:nvSpPr>
            <p:cNvPr id="49171" name="TextBox 35">
              <a:extLst>
                <a:ext uri="{FF2B5EF4-FFF2-40B4-BE49-F238E27FC236}">
                  <a16:creationId xmlns:a16="http://schemas.microsoft.com/office/drawing/2014/main" id="{EDEBBCCE-C232-6DD8-D411-5D980AB77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2580" y="5110349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172" name="TextBox 36">
              <a:extLst>
                <a:ext uri="{FF2B5EF4-FFF2-40B4-BE49-F238E27FC236}">
                  <a16:creationId xmlns:a16="http://schemas.microsoft.com/office/drawing/2014/main" id="{06511EBF-020B-651C-7C30-A8F811D6E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5936" y="3196461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173" name="TextBox 37">
              <a:extLst>
                <a:ext uri="{FF2B5EF4-FFF2-40B4-BE49-F238E27FC236}">
                  <a16:creationId xmlns:a16="http://schemas.microsoft.com/office/drawing/2014/main" id="{0934E8FC-1162-09F2-0EF5-4F6285123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7972" y="5153557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9180" name="Text Box 19">
                <a:extLst>
                  <a:ext uri="{FF2B5EF4-FFF2-40B4-BE49-F238E27FC236}">
                    <a16:creationId xmlns:a16="http://schemas.microsoft.com/office/drawing/2014/main" id="{49D9C247-390F-DE27-43C2-22DC88F859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1760" y="2563863"/>
                <a:ext cx="104067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27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0" name="Text Box 19">
                <a:extLst>
                  <a:ext uri="{FF2B5EF4-FFF2-40B4-BE49-F238E27FC236}">
                    <a16:creationId xmlns:a16="http://schemas.microsoft.com/office/drawing/2014/main" id="{49D9C247-390F-DE27-43C2-22DC88F85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1760" y="2563863"/>
                <a:ext cx="1040670" cy="830997"/>
              </a:xfrm>
              <a:prstGeom prst="rect">
                <a:avLst/>
              </a:prstGeom>
              <a:blipFill>
                <a:blip r:embed="rId3"/>
                <a:stretch>
                  <a:fillRect l="-27485" t="-17647" r="-8187" b="-4411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181" name="Text Box 19">
                <a:extLst>
                  <a:ext uri="{FF2B5EF4-FFF2-40B4-BE49-F238E27FC236}">
                    <a16:creationId xmlns:a16="http://schemas.microsoft.com/office/drawing/2014/main" id="{371CF5BC-113B-C3E1-498E-97E8D988C2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6940" y="3065217"/>
                <a:ext cx="1292341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1" name="Text Box 19">
                <a:extLst>
                  <a:ext uri="{FF2B5EF4-FFF2-40B4-BE49-F238E27FC236}">
                    <a16:creationId xmlns:a16="http://schemas.microsoft.com/office/drawing/2014/main" id="{371CF5BC-113B-C3E1-498E-97E8D988C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6940" y="3065217"/>
                <a:ext cx="129234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82" name="Text Box 23">
            <a:extLst>
              <a:ext uri="{FF2B5EF4-FFF2-40B4-BE49-F238E27FC236}">
                <a16:creationId xmlns:a16="http://schemas.microsoft.com/office/drawing/2014/main" id="{4D3ADC77-6FF8-9269-8FDE-2DB7CFA36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52" y="2074852"/>
            <a:ext cx="48923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kern="0" dirty="0">
                <a:solidFill>
                  <a:prstClr val="black"/>
                </a:solidFill>
              </a:rPr>
              <a:t>T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183" name="TextBox 37">
            <a:extLst>
              <a:ext uri="{FF2B5EF4-FFF2-40B4-BE49-F238E27FC236}">
                <a16:creationId xmlns:a16="http://schemas.microsoft.com/office/drawing/2014/main" id="{5260EA2F-0401-43C6-75FC-1D81969CD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304" y="2410836"/>
            <a:ext cx="561762" cy="56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/>
              <p:nvPr/>
            </p:nvSpPr>
            <p:spPr>
              <a:xfrm>
                <a:off x="69620" y="4995526"/>
                <a:ext cx="249247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𝑨𝑶𝑪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0" y="4995526"/>
                <a:ext cx="2492477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85" name="Line 58">
            <a:extLst>
              <a:ext uri="{FF2B5EF4-FFF2-40B4-BE49-F238E27FC236}">
                <a16:creationId xmlns:a16="http://schemas.microsoft.com/office/drawing/2014/main" id="{9B5118E0-0397-12A9-1363-7176FFF366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75482" y="2158996"/>
            <a:ext cx="2159000" cy="15065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86" name="Line 59">
            <a:extLst>
              <a:ext uri="{FF2B5EF4-FFF2-40B4-BE49-F238E27FC236}">
                <a16:creationId xmlns:a16="http://schemas.microsoft.com/office/drawing/2014/main" id="{5DE5DB1F-0D5A-E91E-C43A-27BBB0ED6D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17982" y="3665532"/>
            <a:ext cx="2857500" cy="706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87" name="TextBox 18">
            <a:extLst>
              <a:ext uri="{FF2B5EF4-FFF2-40B4-BE49-F238E27FC236}">
                <a16:creationId xmlns:a16="http://schemas.microsoft.com/office/drawing/2014/main" id="{803B14D8-8FA7-132F-D03D-FCEEA985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696" y="2782883"/>
            <a:ext cx="4892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T</a:t>
            </a:r>
          </a:p>
        </p:txBody>
      </p:sp>
      <p:sp>
        <p:nvSpPr>
          <p:cNvPr id="49188" name="Rectangle 22">
            <a:extLst>
              <a:ext uri="{FF2B5EF4-FFF2-40B4-BE49-F238E27FC236}">
                <a16:creationId xmlns:a16="http://schemas.microsoft.com/office/drawing/2014/main" id="{E7744F09-A4EF-CA79-5E51-9F8FB79B3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7494" y="2370132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49189" name="TextBox 18">
            <a:extLst>
              <a:ext uri="{FF2B5EF4-FFF2-40B4-BE49-F238E27FC236}">
                <a16:creationId xmlns:a16="http://schemas.microsoft.com/office/drawing/2014/main" id="{9F0830DA-9331-BC84-CE6A-574968A76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0556" y="3630608"/>
            <a:ext cx="5581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A</a:t>
            </a:r>
          </a:p>
        </p:txBody>
      </p:sp>
      <p:sp>
        <p:nvSpPr>
          <p:cNvPr id="49190" name="TextBox 18">
            <a:extLst>
              <a:ext uri="{FF2B5EF4-FFF2-40B4-BE49-F238E27FC236}">
                <a16:creationId xmlns:a16="http://schemas.microsoft.com/office/drawing/2014/main" id="{200A0DA9-DA66-AEF9-B7B2-CE0F8EFAB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305" y="4022216"/>
            <a:ext cx="5116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P</a:t>
            </a:r>
          </a:p>
        </p:txBody>
      </p:sp>
      <p:sp>
        <p:nvSpPr>
          <p:cNvPr id="49191" name="Rectangle 22">
            <a:extLst>
              <a:ext uri="{FF2B5EF4-FFF2-40B4-BE49-F238E27FC236}">
                <a16:creationId xmlns:a16="http://schemas.microsoft.com/office/drawing/2014/main" id="{1676CB8C-93F9-5FF5-4F94-7B9316246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7144" y="3644895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49193" name="Line 17">
            <a:extLst>
              <a:ext uri="{FF2B5EF4-FFF2-40B4-BE49-F238E27FC236}">
                <a16:creationId xmlns:a16="http://schemas.microsoft.com/office/drawing/2014/main" id="{BB916D47-C38F-0486-F490-8C509F5C18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103883" y="1635121"/>
            <a:ext cx="1350963" cy="20097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94" name="Rectangle 22">
            <a:extLst>
              <a:ext uri="{FF2B5EF4-FFF2-40B4-BE49-F238E27FC236}">
                <a16:creationId xmlns:a16="http://schemas.microsoft.com/office/drawing/2014/main" id="{EEAE8013-B41C-B57B-59C8-FC8808EA4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1330" y="1777995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p:sp>
        <p:nvSpPr>
          <p:cNvPr id="49196" name="TextBox 18">
            <a:extLst>
              <a:ext uri="{FF2B5EF4-FFF2-40B4-BE49-F238E27FC236}">
                <a16:creationId xmlns:a16="http://schemas.microsoft.com/office/drawing/2014/main" id="{42572AB7-8BA7-4F03-7CBE-AD79FEB48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6488" y="1546220"/>
            <a:ext cx="5902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dirty="0"/>
              <a:t>N</a:t>
            </a:r>
          </a:p>
        </p:txBody>
      </p:sp>
      <p:sp>
        <p:nvSpPr>
          <p:cNvPr id="49197" name="Rectangle 22">
            <a:extLst>
              <a:ext uri="{FF2B5EF4-FFF2-40B4-BE49-F238E27FC236}">
                <a16:creationId xmlns:a16="http://schemas.microsoft.com/office/drawing/2014/main" id="{0BFE023C-61E3-9AF9-EF8B-E0B191191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2094" y="3284532"/>
            <a:ext cx="465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algn="ctr" eaLnBrk="0" hangingPunct="0"/>
            <a:r>
              <a:rPr lang="en-US" sz="4400" b="1" dirty="0"/>
              <a:t>•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99" name="TextBox 49198">
                <a:extLst>
                  <a:ext uri="{FF2B5EF4-FFF2-40B4-BE49-F238E27FC236}">
                    <a16:creationId xmlns:a16="http://schemas.microsoft.com/office/drawing/2014/main" id="{EC73D411-B746-7306-99A8-C9AF26A0E351}"/>
                  </a:ext>
                </a:extLst>
              </p:cNvPr>
              <p:cNvSpPr txBox="1"/>
              <p:nvPr/>
            </p:nvSpPr>
            <p:spPr>
              <a:xfrm>
                <a:off x="5843076" y="4995526"/>
                <a:ext cx="24684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𝑷𝑨𝑻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9" name="TextBox 49198">
                <a:extLst>
                  <a:ext uri="{FF2B5EF4-FFF2-40B4-BE49-F238E27FC236}">
                    <a16:creationId xmlns:a16="http://schemas.microsoft.com/office/drawing/2014/main" id="{EC73D411-B746-7306-99A8-C9AF26A0E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076" y="4995526"/>
                <a:ext cx="246843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200" name="Text Box 19">
                <a:extLst>
                  <a:ext uri="{FF2B5EF4-FFF2-40B4-BE49-F238E27FC236}">
                    <a16:creationId xmlns:a16="http://schemas.microsoft.com/office/drawing/2014/main" id="{D3E9EA08-CBD5-5B02-1C95-B36915747F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86951" y="2429356"/>
                <a:ext cx="104067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97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200" name="Text Box 19">
                <a:extLst>
                  <a:ext uri="{FF2B5EF4-FFF2-40B4-BE49-F238E27FC236}">
                    <a16:creationId xmlns:a16="http://schemas.microsoft.com/office/drawing/2014/main" id="{D3E9EA08-CBD5-5B02-1C95-B36915747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86951" y="2429356"/>
                <a:ext cx="1040670" cy="830997"/>
              </a:xfrm>
              <a:prstGeom prst="rect">
                <a:avLst/>
              </a:prstGeom>
              <a:blipFill>
                <a:blip r:embed="rId7"/>
                <a:stretch>
                  <a:fillRect l="-27485" t="-17647" r="-8187" b="-4411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201" name="Text Box 19">
                <a:extLst>
                  <a:ext uri="{FF2B5EF4-FFF2-40B4-BE49-F238E27FC236}">
                    <a16:creationId xmlns:a16="http://schemas.microsoft.com/office/drawing/2014/main" id="{C464A1F1-AD0E-5A86-140E-50AFEE6B48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1156" y="3105285"/>
                <a:ext cx="104067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86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201" name="Text Box 19">
                <a:extLst>
                  <a:ext uri="{FF2B5EF4-FFF2-40B4-BE49-F238E27FC236}">
                    <a16:creationId xmlns:a16="http://schemas.microsoft.com/office/drawing/2014/main" id="{C464A1F1-AD0E-5A86-140E-50AFEE6B4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81156" y="3105285"/>
                <a:ext cx="1040670" cy="830997"/>
              </a:xfrm>
              <a:prstGeom prst="rect">
                <a:avLst/>
              </a:prstGeom>
              <a:blipFill>
                <a:blip r:embed="rId8"/>
                <a:stretch>
                  <a:fillRect l="-27485" t="-16788" r="-8187" b="-4379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479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7352" y="73354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A0C570-26A2-F920-A592-EFD2EFA6C096}"/>
              </a:ext>
            </a:extLst>
          </p:cNvPr>
          <p:cNvCxnSpPr>
            <a:cxnSpLocks/>
          </p:cNvCxnSpPr>
          <p:nvPr/>
        </p:nvCxnSpPr>
        <p:spPr>
          <a:xfrm flipV="1">
            <a:off x="5747657" y="733546"/>
            <a:ext cx="0" cy="56672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169" name="Group 35">
            <a:extLst>
              <a:ext uri="{FF2B5EF4-FFF2-40B4-BE49-F238E27FC236}">
                <a16:creationId xmlns:a16="http://schemas.microsoft.com/office/drawing/2014/main" id="{7B68D98B-CBC2-47AF-8BA7-92030AB7AFDF}"/>
              </a:ext>
            </a:extLst>
          </p:cNvPr>
          <p:cNvGrpSpPr>
            <a:grpSpLocks/>
          </p:cNvGrpSpPr>
          <p:nvPr/>
        </p:nvGrpSpPr>
        <p:grpSpPr bwMode="auto">
          <a:xfrm>
            <a:off x="-36599" y="1301849"/>
            <a:ext cx="4192227" cy="2962067"/>
            <a:chOff x="2511776" y="2647693"/>
            <a:chExt cx="3926137" cy="4001980"/>
          </a:xfrm>
        </p:grpSpPr>
        <p:grpSp>
          <p:nvGrpSpPr>
            <p:cNvPr id="49170" name="Group 81">
              <a:extLst>
                <a:ext uri="{FF2B5EF4-FFF2-40B4-BE49-F238E27FC236}">
                  <a16:creationId xmlns:a16="http://schemas.microsoft.com/office/drawing/2014/main" id="{97C870CD-DDB2-48C3-18E1-1BDB5170A62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511776" y="2647693"/>
              <a:ext cx="3926137" cy="4001980"/>
              <a:chOff x="4328" y="1740"/>
              <a:chExt cx="880" cy="897"/>
            </a:xfrm>
          </p:grpSpPr>
          <p:sp>
            <p:nvSpPr>
              <p:cNvPr id="49174" name="Line 14">
                <a:extLst>
                  <a:ext uri="{FF2B5EF4-FFF2-40B4-BE49-F238E27FC236}">
                    <a16:creationId xmlns:a16="http://schemas.microsoft.com/office/drawing/2014/main" id="{4B6304B2-8643-81D9-1BDE-8CCB2D434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1740"/>
                <a:ext cx="178" cy="69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5" name="Line 16">
                <a:extLst>
                  <a:ext uri="{FF2B5EF4-FFF2-40B4-BE49-F238E27FC236}">
                    <a16:creationId xmlns:a16="http://schemas.microsoft.com/office/drawing/2014/main" id="{CB05857C-355A-6E78-D63A-DA262D95C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6" y="2425"/>
                <a:ext cx="742" cy="0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6" name="Line 17">
                <a:extLst>
                  <a:ext uri="{FF2B5EF4-FFF2-40B4-BE49-F238E27FC236}">
                    <a16:creationId xmlns:a16="http://schemas.microsoft.com/office/drawing/2014/main" id="{966EAAEF-198F-C066-AF2C-D1BB9B752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17"/>
                <a:ext cx="539" cy="401"/>
              </a:xfrm>
              <a:prstGeom prst="line">
                <a:avLst/>
              </a:prstGeom>
              <a:noFill/>
              <a:ln w="76200">
                <a:solidFill>
                  <a:sysClr val="windowText" lastClr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177" name="Text Box 22">
                <a:extLst>
                  <a:ext uri="{FF2B5EF4-FFF2-40B4-BE49-F238E27FC236}">
                    <a16:creationId xmlns:a16="http://schemas.microsoft.com/office/drawing/2014/main" id="{F555AE35-A2F5-7013-F7F0-27020123BE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84" y="1868"/>
                <a:ext cx="141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A</a:t>
                </a:r>
              </a:p>
            </p:txBody>
          </p:sp>
          <p:sp>
            <p:nvSpPr>
              <p:cNvPr id="49178" name="Text Box 23">
                <a:extLst>
                  <a:ext uri="{FF2B5EF4-FFF2-40B4-BE49-F238E27FC236}">
                    <a16:creationId xmlns:a16="http://schemas.microsoft.com/office/drawing/2014/main" id="{44ECB5E1-469B-05E7-1109-2E8A99E0D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8" y="2354"/>
                <a:ext cx="149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O</a:t>
                </a:r>
              </a:p>
            </p:txBody>
          </p:sp>
          <p:sp>
            <p:nvSpPr>
              <p:cNvPr id="49179" name="Text Box 24">
                <a:extLst>
                  <a:ext uri="{FF2B5EF4-FFF2-40B4-BE49-F238E27FC236}">
                    <a16:creationId xmlns:a16="http://schemas.microsoft.com/office/drawing/2014/main" id="{1E7DB48C-FE51-116C-EFFE-0BE5D48F82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5" y="2451"/>
                <a:ext cx="141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C</a:t>
                </a:r>
              </a:p>
            </p:txBody>
          </p:sp>
        </p:grpSp>
        <p:sp>
          <p:nvSpPr>
            <p:cNvPr id="49171" name="TextBox 35">
              <a:extLst>
                <a:ext uri="{FF2B5EF4-FFF2-40B4-BE49-F238E27FC236}">
                  <a16:creationId xmlns:a16="http://schemas.microsoft.com/office/drawing/2014/main" id="{EDEBBCCE-C232-6DD8-D411-5D980AB77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2580" y="5110349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172" name="TextBox 36">
              <a:extLst>
                <a:ext uri="{FF2B5EF4-FFF2-40B4-BE49-F238E27FC236}">
                  <a16:creationId xmlns:a16="http://schemas.microsoft.com/office/drawing/2014/main" id="{06511EBF-020B-651C-7C30-A8F811D6E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5936" y="3196461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173" name="TextBox 37">
              <a:extLst>
                <a:ext uri="{FF2B5EF4-FFF2-40B4-BE49-F238E27FC236}">
                  <a16:creationId xmlns:a16="http://schemas.microsoft.com/office/drawing/2014/main" id="{0934E8FC-1162-09F2-0EF5-4F6285123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7972" y="5153557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anklin Gothic Book"/>
                </a:rPr>
                <a:t>●</a:t>
              </a: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9180" name="Text Box 19">
                <a:extLst>
                  <a:ext uri="{FF2B5EF4-FFF2-40B4-BE49-F238E27FC236}">
                    <a16:creationId xmlns:a16="http://schemas.microsoft.com/office/drawing/2014/main" id="{49D9C247-390F-DE27-43C2-22DC88F859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6719" y="2194820"/>
                <a:ext cx="104067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41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0" name="Text Box 19">
                <a:extLst>
                  <a:ext uri="{FF2B5EF4-FFF2-40B4-BE49-F238E27FC236}">
                    <a16:creationId xmlns:a16="http://schemas.microsoft.com/office/drawing/2014/main" id="{49D9C247-390F-DE27-43C2-22DC88F85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6719" y="2194820"/>
                <a:ext cx="1040670" cy="830997"/>
              </a:xfrm>
              <a:prstGeom prst="rect">
                <a:avLst/>
              </a:prstGeom>
              <a:blipFill>
                <a:blip r:embed="rId3"/>
                <a:stretch>
                  <a:fillRect l="-27485" t="-16912" r="-8187" b="-448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181" name="Text Box 19">
                <a:extLst>
                  <a:ext uri="{FF2B5EF4-FFF2-40B4-BE49-F238E27FC236}">
                    <a16:creationId xmlns:a16="http://schemas.microsoft.com/office/drawing/2014/main" id="{371CF5BC-113B-C3E1-498E-97E8D988C2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1899" y="2696174"/>
                <a:ext cx="678391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1" name="Text Box 19">
                <a:extLst>
                  <a:ext uri="{FF2B5EF4-FFF2-40B4-BE49-F238E27FC236}">
                    <a16:creationId xmlns:a16="http://schemas.microsoft.com/office/drawing/2014/main" id="{371CF5BC-113B-C3E1-498E-97E8D988C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1899" y="2696174"/>
                <a:ext cx="67839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82" name="Text Box 23">
            <a:extLst>
              <a:ext uri="{FF2B5EF4-FFF2-40B4-BE49-F238E27FC236}">
                <a16:creationId xmlns:a16="http://schemas.microsoft.com/office/drawing/2014/main" id="{4D3ADC77-6FF8-9269-8FDE-2DB7CFA36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511" y="1705809"/>
            <a:ext cx="48923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kern="0" dirty="0">
                <a:solidFill>
                  <a:prstClr val="black"/>
                </a:solidFill>
              </a:rPr>
              <a:t>T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183" name="TextBox 37">
            <a:extLst>
              <a:ext uri="{FF2B5EF4-FFF2-40B4-BE49-F238E27FC236}">
                <a16:creationId xmlns:a16="http://schemas.microsoft.com/office/drawing/2014/main" id="{5260EA2F-0401-43C6-75FC-1D81969CD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263" y="2041793"/>
            <a:ext cx="561762" cy="569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</a:rPr>
              <a:t>●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/>
              <p:nvPr/>
            </p:nvSpPr>
            <p:spPr>
              <a:xfrm>
                <a:off x="69620" y="4995526"/>
                <a:ext cx="9375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84" name="TextBox 49183">
                <a:extLst>
                  <a:ext uri="{FF2B5EF4-FFF2-40B4-BE49-F238E27FC236}">
                    <a16:creationId xmlns:a16="http://schemas.microsoft.com/office/drawing/2014/main" id="{9175AE8F-F5C5-5DE6-4BE2-E8BC5B7FC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0" y="4995526"/>
                <a:ext cx="93756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199" name="TextBox 49198">
                <a:extLst>
                  <a:ext uri="{FF2B5EF4-FFF2-40B4-BE49-F238E27FC236}">
                    <a16:creationId xmlns:a16="http://schemas.microsoft.com/office/drawing/2014/main" id="{EC73D411-B746-7306-99A8-C9AF26A0E351}"/>
                  </a:ext>
                </a:extLst>
              </p:cNvPr>
              <p:cNvSpPr txBox="1"/>
              <p:nvPr/>
            </p:nvSpPr>
            <p:spPr>
              <a:xfrm>
                <a:off x="5843076" y="4995526"/>
                <a:ext cx="252293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𝑩𝑶𝑪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9199" name="TextBox 49198">
                <a:extLst>
                  <a:ext uri="{FF2B5EF4-FFF2-40B4-BE49-F238E27FC236}">
                    <a16:creationId xmlns:a16="http://schemas.microsoft.com/office/drawing/2014/main" id="{EC73D411-B746-7306-99A8-C9AF26A0E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076" y="4995526"/>
                <a:ext cx="252293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F4891EA5-14CE-78AA-0DC1-241475EC1758}"/>
              </a:ext>
            </a:extLst>
          </p:cNvPr>
          <p:cNvSpPr/>
          <p:nvPr/>
        </p:nvSpPr>
        <p:spPr>
          <a:xfrm>
            <a:off x="-592181" y="1367250"/>
            <a:ext cx="4747810" cy="3485964"/>
          </a:xfrm>
          <a:prstGeom prst="arc">
            <a:avLst>
              <a:gd name="adj1" fmla="val 15961557"/>
              <a:gd name="adj2" fmla="val 329237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19">
                <a:extLst>
                  <a:ext uri="{FF2B5EF4-FFF2-40B4-BE49-F238E27FC236}">
                    <a16:creationId xmlns:a16="http://schemas.microsoft.com/office/drawing/2014/main" id="{D9230BCF-448A-E7B4-5A89-DAC6EFE01F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2344" y="1044740"/>
                <a:ext cx="104067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78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800" b="1" dirty="0">
                  <a:solidFill>
                    <a:srgbClr val="CC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 Box 19">
                <a:extLst>
                  <a:ext uri="{FF2B5EF4-FFF2-40B4-BE49-F238E27FC236}">
                    <a16:creationId xmlns:a16="http://schemas.microsoft.com/office/drawing/2014/main" id="{D9230BCF-448A-E7B4-5A89-DAC6EFE01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12344" y="1044740"/>
                <a:ext cx="1040670" cy="830997"/>
              </a:xfrm>
              <a:prstGeom prst="rect">
                <a:avLst/>
              </a:prstGeom>
              <a:blipFill>
                <a:blip r:embed="rId7"/>
                <a:stretch>
                  <a:fillRect l="-27647" t="-16788" r="-8824" b="-4379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5C7408E9-B15D-683D-5423-3C83B5229AED}"/>
              </a:ext>
            </a:extLst>
          </p:cNvPr>
          <p:cNvGrpSpPr>
            <a:grpSpLocks/>
          </p:cNvGrpSpPr>
          <p:nvPr/>
        </p:nvGrpSpPr>
        <p:grpSpPr bwMode="auto">
          <a:xfrm>
            <a:off x="6164854" y="1209656"/>
            <a:ext cx="5678488" cy="2654300"/>
            <a:chOff x="758409" y="3995065"/>
            <a:chExt cx="5679517" cy="2654600"/>
          </a:xfrm>
        </p:grpSpPr>
        <p:grpSp>
          <p:nvGrpSpPr>
            <p:cNvPr id="8" name="Group 81">
              <a:extLst>
                <a:ext uri="{FF2B5EF4-FFF2-40B4-BE49-F238E27FC236}">
                  <a16:creationId xmlns:a16="http://schemas.microsoft.com/office/drawing/2014/main" id="{85243EC3-6206-2121-41A8-574BB3D2C7C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58409" y="3995065"/>
              <a:ext cx="5679517" cy="2654600"/>
              <a:chOff x="3935" y="2042"/>
              <a:chExt cx="1273" cy="595"/>
            </a:xfrm>
          </p:grpSpPr>
          <p:sp>
            <p:nvSpPr>
              <p:cNvPr id="12" name="Line 16">
                <a:extLst>
                  <a:ext uri="{FF2B5EF4-FFF2-40B4-BE49-F238E27FC236}">
                    <a16:creationId xmlns:a16="http://schemas.microsoft.com/office/drawing/2014/main" id="{339C768C-BC19-1F19-AA9F-856ED109FC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5" y="2425"/>
                <a:ext cx="1273" cy="1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id="{2BEAA0EA-58EF-57EC-F94B-11A8FB11C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6" y="2042"/>
                <a:ext cx="615" cy="376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Text Box 22">
                <a:extLst>
                  <a:ext uri="{FF2B5EF4-FFF2-40B4-BE49-F238E27FC236}">
                    <a16:creationId xmlns:a16="http://schemas.microsoft.com/office/drawing/2014/main" id="{617EBE9B-B685-F939-5559-907900078A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6" y="2451"/>
                <a:ext cx="121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8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15" name="Text Box 23">
                <a:extLst>
                  <a:ext uri="{FF2B5EF4-FFF2-40B4-BE49-F238E27FC236}">
                    <a16:creationId xmlns:a16="http://schemas.microsoft.com/office/drawing/2014/main" id="{622FC943-010E-76FB-FAB2-A2D12C0C32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93" y="2442"/>
                <a:ext cx="133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8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O</a:t>
                </a:r>
              </a:p>
            </p:txBody>
          </p:sp>
          <p:sp>
            <p:nvSpPr>
              <p:cNvPr id="16" name="Text Box 24">
                <a:extLst>
                  <a:ext uri="{FF2B5EF4-FFF2-40B4-BE49-F238E27FC236}">
                    <a16:creationId xmlns:a16="http://schemas.microsoft.com/office/drawing/2014/main" id="{D21DB275-2C21-5B35-3C95-CF5E36262E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8" y="2451"/>
                <a:ext cx="115" cy="1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48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</a:p>
            </p:txBody>
          </p:sp>
          <p:sp>
            <p:nvSpPr>
              <p:cNvPr id="17" name="Text Box 25">
                <a:extLst>
                  <a:ext uri="{FF2B5EF4-FFF2-40B4-BE49-F238E27FC236}">
                    <a16:creationId xmlns:a16="http://schemas.microsoft.com/office/drawing/2014/main" id="{923EC6F7-06C7-4510-EB48-431C0E7003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2" y="2266"/>
                <a:ext cx="305" cy="17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400" dirty="0">
                    <a:ln w="0"/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140°</a:t>
                </a:r>
              </a:p>
            </p:txBody>
          </p:sp>
        </p:grpSp>
        <p:sp>
          <p:nvSpPr>
            <p:cNvPr id="9" name="TextBox 32">
              <a:extLst>
                <a:ext uri="{FF2B5EF4-FFF2-40B4-BE49-F238E27FC236}">
                  <a16:creationId xmlns:a16="http://schemas.microsoft.com/office/drawing/2014/main" id="{7006EE58-1FC8-4719-4A4B-DB5D2E314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1845" y="5285843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TextBox 33">
              <a:extLst>
                <a:ext uri="{FF2B5EF4-FFF2-40B4-BE49-F238E27FC236}">
                  <a16:creationId xmlns:a16="http://schemas.microsoft.com/office/drawing/2014/main" id="{2009F94B-6B8C-D16E-658E-DE595F8578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3663" y="5307183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TextBox 34">
              <a:extLst>
                <a:ext uri="{FF2B5EF4-FFF2-40B4-BE49-F238E27FC236}">
                  <a16:creationId xmlns:a16="http://schemas.microsoft.com/office/drawing/2014/main" id="{5FD24FBD-99BA-F74C-A6FF-C1A08506B5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0454" y="5262213"/>
              <a:ext cx="52610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Franklin Gothic Book"/>
                </a:rPr>
                <a:t>●</a:t>
              </a:r>
              <a:endPara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18" name="Text Box 23">
            <a:extLst>
              <a:ext uri="{FF2B5EF4-FFF2-40B4-BE49-F238E27FC236}">
                <a16:creationId xmlns:a16="http://schemas.microsoft.com/office/drawing/2014/main" id="{ABDA3C51-DE5D-B774-F9AF-D111F5C80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5880" y="938856"/>
            <a:ext cx="51969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19" name="TextBox 32">
            <a:extLst>
              <a:ext uri="{FF2B5EF4-FFF2-40B4-BE49-F238E27FC236}">
                <a16:creationId xmlns:a16="http://schemas.microsoft.com/office/drawing/2014/main" id="{D5AA5E8B-243B-51FB-7439-BFCD2225D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966" y="1181039"/>
            <a:ext cx="526011" cy="76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Book"/>
              </a:rPr>
              <a:t>●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792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8852587-F4E6-22AB-7AF5-AB5F281315DE}"/>
              </a:ext>
            </a:extLst>
          </p:cNvPr>
          <p:cNvCxnSpPr>
            <a:cxnSpLocks/>
          </p:cNvCxnSpPr>
          <p:nvPr/>
        </p:nvCxnSpPr>
        <p:spPr>
          <a:xfrm flipH="1">
            <a:off x="-17352" y="73354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23">
            <a:extLst>
              <a:ext uri="{FF2B5EF4-FFF2-40B4-BE49-F238E27FC236}">
                <a16:creationId xmlns:a16="http://schemas.microsoft.com/office/drawing/2014/main" id="{29C83C3B-5BC9-649F-D3B3-32364F93295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" y="1018837"/>
            <a:ext cx="7889966" cy="4026808"/>
            <a:chOff x="4282466" y="114530"/>
            <a:chExt cx="8067472" cy="3527948"/>
          </a:xfrm>
        </p:grpSpPr>
        <p:sp>
          <p:nvSpPr>
            <p:cNvPr id="17" name="Line 8">
              <a:extLst>
                <a:ext uri="{FF2B5EF4-FFF2-40B4-BE49-F238E27FC236}">
                  <a16:creationId xmlns:a16="http://schemas.microsoft.com/office/drawing/2014/main" id="{38377FBC-90AE-1CC7-3576-5BF004F96BE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5934880" y="3006897"/>
              <a:ext cx="279935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Line 6">
              <a:extLst>
                <a:ext uri="{FF2B5EF4-FFF2-40B4-BE49-F238E27FC236}">
                  <a16:creationId xmlns:a16="http://schemas.microsoft.com/office/drawing/2014/main" id="{A027341B-B91B-5129-3CDC-7AAAF69FFB3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4608241" y="580686"/>
              <a:ext cx="1365423" cy="244454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8B1C078D-92F6-D4CE-4B72-46D23155CB2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5934880" y="1169207"/>
              <a:ext cx="2319749" cy="183769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Text Box 14">
              <a:extLst>
                <a:ext uri="{FF2B5EF4-FFF2-40B4-BE49-F238E27FC236}">
                  <a16:creationId xmlns:a16="http://schemas.microsoft.com/office/drawing/2014/main" id="{5D7198C6-4EF8-353B-CA6C-6EFAC5AB6B4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282466" y="919614"/>
              <a:ext cx="523493" cy="61894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</a:t>
              </a:r>
            </a:p>
          </p:txBody>
        </p:sp>
        <p:sp>
          <p:nvSpPr>
            <p:cNvPr id="21" name="Text Box 15">
              <a:extLst>
                <a:ext uri="{FF2B5EF4-FFF2-40B4-BE49-F238E27FC236}">
                  <a16:creationId xmlns:a16="http://schemas.microsoft.com/office/drawing/2014/main" id="{58808E30-FFA2-7AD1-0055-12A275E3FAE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74524" y="2824794"/>
              <a:ext cx="458997" cy="61894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</a:t>
              </a:r>
            </a:p>
          </p:txBody>
        </p:sp>
        <p:sp>
          <p:nvSpPr>
            <p:cNvPr id="22" name="Text Box 16">
              <a:extLst>
                <a:ext uri="{FF2B5EF4-FFF2-40B4-BE49-F238E27FC236}">
                  <a16:creationId xmlns:a16="http://schemas.microsoft.com/office/drawing/2014/main" id="{448E570F-F6D9-33AA-3467-77C3A7648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462310" y="3023536"/>
              <a:ext cx="442873" cy="61894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F</a:t>
              </a:r>
            </a:p>
          </p:txBody>
        </p:sp>
        <p:sp>
          <p:nvSpPr>
            <p:cNvPr id="23" name="Text Box 33">
              <a:extLst>
                <a:ext uri="{FF2B5EF4-FFF2-40B4-BE49-F238E27FC236}">
                  <a16:creationId xmlns:a16="http://schemas.microsoft.com/office/drawing/2014/main" id="{387FCEF9-9058-A42E-064E-F4390952867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687154" y="855992"/>
              <a:ext cx="518119" cy="6189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charset="0"/>
                </a:rPr>
                <a:t>●</a:t>
              </a:r>
            </a:p>
          </p:txBody>
        </p:sp>
        <p:sp>
          <p:nvSpPr>
            <p:cNvPr id="24" name="Text Box 34">
              <a:extLst>
                <a:ext uri="{FF2B5EF4-FFF2-40B4-BE49-F238E27FC236}">
                  <a16:creationId xmlns:a16="http://schemas.microsoft.com/office/drawing/2014/main" id="{EB10252D-7AFB-25D7-D053-1162299F2F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714302" y="2674106"/>
              <a:ext cx="518119" cy="6189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charset="0"/>
                </a:rPr>
                <a:t>●</a:t>
              </a:r>
            </a:p>
          </p:txBody>
        </p:sp>
        <p:sp>
          <p:nvSpPr>
            <p:cNvPr id="27" name="Text Box 35">
              <a:extLst>
                <a:ext uri="{FF2B5EF4-FFF2-40B4-BE49-F238E27FC236}">
                  <a16:creationId xmlns:a16="http://schemas.microsoft.com/office/drawing/2014/main" id="{38E95FAC-C935-8806-00AF-4C8B7544FBD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598485" y="2697574"/>
              <a:ext cx="518119" cy="6189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charset="0"/>
                </a:rPr>
                <a:t>●</a:t>
              </a:r>
            </a:p>
          </p:txBody>
        </p:sp>
        <p:sp>
          <p:nvSpPr>
            <p:cNvPr id="28" name="Text Box 41">
              <a:extLst>
                <a:ext uri="{FF2B5EF4-FFF2-40B4-BE49-F238E27FC236}">
                  <a16:creationId xmlns:a16="http://schemas.microsoft.com/office/drawing/2014/main" id="{611FBA69-F41E-65B8-94C3-C6FB96917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2030" y="1489763"/>
              <a:ext cx="1668297" cy="6778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(6x+5)</a:t>
              </a:r>
            </a:p>
          </p:txBody>
        </p:sp>
        <p:sp>
          <p:nvSpPr>
            <p:cNvPr id="32" name="Text Box 42">
              <a:extLst>
                <a:ext uri="{FF2B5EF4-FFF2-40B4-BE49-F238E27FC236}">
                  <a16:creationId xmlns:a16="http://schemas.microsoft.com/office/drawing/2014/main" id="{399DB400-0318-868B-0272-45C70169FB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7471" y="2119317"/>
              <a:ext cx="1683474" cy="6778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(2x+3)</a:t>
              </a:r>
            </a:p>
          </p:txBody>
        </p:sp>
        <p:sp>
          <p:nvSpPr>
            <p:cNvPr id="33" name="Text Box 43">
              <a:extLst>
                <a:ext uri="{FF2B5EF4-FFF2-40B4-BE49-F238E27FC236}">
                  <a16:creationId xmlns:a16="http://schemas.microsoft.com/office/drawing/2014/main" id="{8B2F7543-6ED9-5FE4-FB3F-641F126D62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2222" y="114530"/>
              <a:ext cx="4337716" cy="79578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8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</a:t>
              </a:r>
              <a:r>
                <a:rPr lang="en-US" sz="48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sym typeface="Symbol" pitchFamily="18" charset="2"/>
                </a:rPr>
                <a:t>DEF</a:t>
              </a:r>
              <a:r>
                <a:rPr lang="en-US" sz="48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sym typeface="Symbol" pitchFamily="18" charset="2"/>
                </a:rPr>
                <a:t> = 128</a:t>
              </a:r>
              <a:r>
                <a:rPr lang="en-US" sz="48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Arial" charset="0"/>
                  <a:sym typeface="Symbol" pitchFamily="18" charset="2"/>
                </a:rPr>
                <a:t>°</a:t>
              </a:r>
              <a:endParaRPr lang="en-US" sz="48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56541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1055</TotalTime>
  <Words>244</Words>
  <Application>Microsoft Office PowerPoint</Application>
  <PresentationFormat>Widescreen</PresentationFormat>
  <Paragraphs>121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Franklin Gothic Book</vt:lpstr>
      <vt:lpstr>Symbol</vt:lpstr>
      <vt:lpstr>Retrospect</vt:lpstr>
      <vt:lpstr>Unit 1-4  Measuring 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14</cp:revision>
  <cp:lastPrinted>2021-12-23T21:33:34Z</cp:lastPrinted>
  <dcterms:created xsi:type="dcterms:W3CDTF">2018-01-04T19:16:30Z</dcterms:created>
  <dcterms:modified xsi:type="dcterms:W3CDTF">2024-08-06T23:03:08Z</dcterms:modified>
</cp:coreProperties>
</file>